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  <p:sldMasterId id="2147483796" r:id="rId2"/>
  </p:sldMasterIdLst>
  <p:sldIdLst>
    <p:sldId id="256" r:id="rId3"/>
    <p:sldId id="257" r:id="rId4"/>
    <p:sldId id="264" r:id="rId5"/>
    <p:sldId id="265" r:id="rId6"/>
    <p:sldId id="266" r:id="rId7"/>
    <p:sldId id="267" r:id="rId8"/>
    <p:sldId id="268" r:id="rId9"/>
    <p:sldId id="269" r:id="rId10"/>
    <p:sldId id="262" r:id="rId11"/>
    <p:sldId id="270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" y="-14"/>
            <a:ext cx="12192004" cy="6858015"/>
            <a:chOff x="0" y="-11"/>
            <a:chExt cx="9144003" cy="5143511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 amt="40000"/>
            </a:blip>
            <a:stretch>
              <a:fillRect/>
            </a:stretch>
          </p:blipFill>
          <p:spPr>
            <a:xfrm>
              <a:off x="0" y="-11"/>
              <a:ext cx="9144003" cy="2397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 amt="48000"/>
            </a:blip>
            <a:stretch>
              <a:fillRect/>
            </a:stretch>
          </p:blipFill>
          <p:spPr>
            <a:xfrm>
              <a:off x="8" y="0"/>
              <a:ext cx="7717135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226433" y="1651800"/>
            <a:ext cx="7739200" cy="25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90000" y="4672472"/>
            <a:ext cx="58120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8373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1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 rot="4861616">
            <a:off x="3525225" y="-1727473"/>
            <a:ext cx="4765987" cy="1009380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1958467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712000" y="4737733"/>
            <a:ext cx="8768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230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786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3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13"/>
          <p:cNvGrpSpPr/>
          <p:nvPr/>
        </p:nvGrpSpPr>
        <p:grpSpPr>
          <a:xfrm>
            <a:off x="-1188003" y="-1638367"/>
            <a:ext cx="14105211" cy="3906499"/>
            <a:chOff x="-891002" y="-1228775"/>
            <a:chExt cx="10578908" cy="2929874"/>
          </a:xfrm>
        </p:grpSpPr>
        <p:pic>
          <p:nvPicPr>
            <p:cNvPr id="72" name="Google Shape;72;p13"/>
            <p:cNvPicPr preferRelativeResize="0"/>
            <p:nvPr/>
          </p:nvPicPr>
          <p:blipFill>
            <a:blip r:embed="rId3">
              <a:alphaModFix amt="37000"/>
            </a:blip>
            <a:stretch>
              <a:fillRect/>
            </a:stretch>
          </p:blipFill>
          <p:spPr>
            <a:xfrm>
              <a:off x="-891002" y="-12287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3"/>
            <p:cNvPicPr preferRelativeResize="0"/>
            <p:nvPr/>
          </p:nvPicPr>
          <p:blipFill>
            <a:blip r:embed="rId4">
              <a:alphaModFix amt="31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960000" y="713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2"/>
          </p:nvPr>
        </p:nvSpPr>
        <p:spPr>
          <a:xfrm>
            <a:off x="960000" y="2229889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3" hasCustomPrompt="1"/>
          </p:nvPr>
        </p:nvSpPr>
        <p:spPr>
          <a:xfrm>
            <a:off x="1667400" y="1448020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960000" y="3140860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4"/>
          </p:nvPr>
        </p:nvSpPr>
        <p:spPr>
          <a:xfrm>
            <a:off x="4538400" y="2229889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5" hasCustomPrompt="1"/>
          </p:nvPr>
        </p:nvSpPr>
        <p:spPr>
          <a:xfrm>
            <a:off x="5245800" y="1448020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4538400" y="3140860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7"/>
          </p:nvPr>
        </p:nvSpPr>
        <p:spPr>
          <a:xfrm>
            <a:off x="8116800" y="2229889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8" hasCustomPrompt="1"/>
          </p:nvPr>
        </p:nvSpPr>
        <p:spPr>
          <a:xfrm>
            <a:off x="8824200" y="1448020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9"/>
          </p:nvPr>
        </p:nvSpPr>
        <p:spPr>
          <a:xfrm>
            <a:off x="8116800" y="3140860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/>
          </p:nvPr>
        </p:nvSpPr>
        <p:spPr>
          <a:xfrm>
            <a:off x="960000" y="4576035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1667400" y="3800561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5"/>
          </p:nvPr>
        </p:nvSpPr>
        <p:spPr>
          <a:xfrm>
            <a:off x="960000" y="5487285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6"/>
          </p:nvPr>
        </p:nvSpPr>
        <p:spPr>
          <a:xfrm>
            <a:off x="4538400" y="4576035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7" hasCustomPrompt="1"/>
          </p:nvPr>
        </p:nvSpPr>
        <p:spPr>
          <a:xfrm>
            <a:off x="5245800" y="3800561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8"/>
          </p:nvPr>
        </p:nvSpPr>
        <p:spPr>
          <a:xfrm>
            <a:off x="4538400" y="5487285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9"/>
          </p:nvPr>
        </p:nvSpPr>
        <p:spPr>
          <a:xfrm>
            <a:off x="8116800" y="4576035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20" hasCustomPrompt="1"/>
          </p:nvPr>
        </p:nvSpPr>
        <p:spPr>
          <a:xfrm>
            <a:off x="8824200" y="3800561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21"/>
          </p:nvPr>
        </p:nvSpPr>
        <p:spPr>
          <a:xfrm>
            <a:off x="8116800" y="5487285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0589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953400" y="713333"/>
            <a:ext cx="10285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96" name="Google Shape;96;p14"/>
          <p:cNvGrpSpPr/>
          <p:nvPr/>
        </p:nvGrpSpPr>
        <p:grpSpPr>
          <a:xfrm>
            <a:off x="0" y="-1073798"/>
            <a:ext cx="13018400" cy="10579532"/>
            <a:chOff x="0" y="-805349"/>
            <a:chExt cx="9763800" cy="7934649"/>
          </a:xfrm>
        </p:grpSpPr>
        <p:pic>
          <p:nvPicPr>
            <p:cNvPr id="97" name="Google Shape;97;p14"/>
            <p:cNvPicPr preferRelativeResize="0"/>
            <p:nvPr/>
          </p:nvPicPr>
          <p:blipFill>
            <a:blip r:embed="rId3">
              <a:alphaModFix amt="21000"/>
            </a:blip>
            <a:stretch>
              <a:fillRect/>
            </a:stretch>
          </p:blipFill>
          <p:spPr>
            <a:xfrm rot="-5400000">
              <a:off x="-2349749" y="2349750"/>
              <a:ext cx="7129298" cy="2429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4"/>
            <p:cNvPicPr preferRelativeResize="0"/>
            <p:nvPr/>
          </p:nvPicPr>
          <p:blipFill>
            <a:blip r:embed="rId4">
              <a:alphaModFix amt="40000"/>
            </a:blip>
            <a:stretch>
              <a:fillRect/>
            </a:stretch>
          </p:blipFill>
          <p:spPr>
            <a:xfrm>
              <a:off x="7439551" y="-805349"/>
              <a:ext cx="2324250" cy="229475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12920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953400" y="713333"/>
            <a:ext cx="10285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1372436" y="4241667"/>
            <a:ext cx="3841631" cy="390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116214">
            <a:off x="10015369" y="754303"/>
            <a:ext cx="3975468" cy="5349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9864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6"/>
          <p:cNvGrpSpPr/>
          <p:nvPr/>
        </p:nvGrpSpPr>
        <p:grpSpPr>
          <a:xfrm>
            <a:off x="-768769" y="-1966300"/>
            <a:ext cx="13818433" cy="3906499"/>
            <a:chOff x="-576577" y="-1227375"/>
            <a:chExt cx="10363825" cy="2929874"/>
          </a:xfrm>
        </p:grpSpPr>
        <p:pic>
          <p:nvPicPr>
            <p:cNvPr id="107" name="Google Shape;107;p16"/>
            <p:cNvPicPr preferRelativeResize="0"/>
            <p:nvPr/>
          </p:nvPicPr>
          <p:blipFill>
            <a:blip r:embed="rId3">
              <a:alphaModFix amt="52000"/>
            </a:blip>
            <a:stretch>
              <a:fillRect/>
            </a:stretch>
          </p:blipFill>
          <p:spPr>
            <a:xfrm flipH="1">
              <a:off x="7474223" y="-1184322"/>
              <a:ext cx="2313025" cy="2519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6"/>
            <p:cNvPicPr preferRelativeResize="0"/>
            <p:nvPr/>
          </p:nvPicPr>
          <p:blipFill>
            <a:blip r:embed="rId4">
              <a:alphaModFix amt="57000"/>
            </a:blip>
            <a:stretch>
              <a:fillRect/>
            </a:stretch>
          </p:blipFill>
          <p:spPr>
            <a:xfrm>
              <a:off x="-576577" y="-12273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953400" y="713333"/>
            <a:ext cx="10285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1203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953400" y="713333"/>
            <a:ext cx="10285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13" name="Google Shape;113;p17"/>
          <p:cNvGrpSpPr/>
          <p:nvPr/>
        </p:nvGrpSpPr>
        <p:grpSpPr>
          <a:xfrm>
            <a:off x="-2462000" y="-1848532"/>
            <a:ext cx="15072704" cy="10810613"/>
            <a:chOff x="-1846500" y="-1386399"/>
            <a:chExt cx="11304528" cy="8107960"/>
          </a:xfrm>
        </p:grpSpPr>
        <p:pic>
          <p:nvPicPr>
            <p:cNvPr id="114" name="Google Shape;114;p17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686275" y="-1386399"/>
              <a:ext cx="2771753" cy="273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7"/>
            <p:cNvPicPr preferRelativeResize="0"/>
            <p:nvPr/>
          </p:nvPicPr>
          <p:blipFill>
            <a:blip r:embed="rId4">
              <a:alphaModFix amt="47000"/>
            </a:blip>
            <a:stretch>
              <a:fillRect/>
            </a:stretch>
          </p:blipFill>
          <p:spPr>
            <a:xfrm rot="5203858">
              <a:off x="-1631029" y="3518279"/>
              <a:ext cx="2980001" cy="324629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34998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953400" y="713333"/>
            <a:ext cx="10285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19" name="Google Shape;119;p18"/>
          <p:cNvGrpSpPr/>
          <p:nvPr/>
        </p:nvGrpSpPr>
        <p:grpSpPr>
          <a:xfrm>
            <a:off x="-3013826" y="-4990799"/>
            <a:ext cx="19482493" cy="10513531"/>
            <a:chOff x="-2459845" y="-4046299"/>
            <a:chExt cx="14611870" cy="7885148"/>
          </a:xfrm>
        </p:grpSpPr>
        <p:pic>
          <p:nvPicPr>
            <p:cNvPr id="120" name="Google Shape;120;p18"/>
            <p:cNvPicPr preferRelativeResize="0"/>
            <p:nvPr/>
          </p:nvPicPr>
          <p:blipFill>
            <a:blip r:embed="rId3">
              <a:alphaModFix amt="32000"/>
            </a:blip>
            <a:stretch>
              <a:fillRect/>
            </a:stretch>
          </p:blipFill>
          <p:spPr>
            <a:xfrm rot="-10558877">
              <a:off x="-2298947" y="-1597926"/>
              <a:ext cx="3030302" cy="469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8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8428901" y="-4046299"/>
              <a:ext cx="3723124" cy="788514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0211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953400" y="713333"/>
            <a:ext cx="10285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59737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305000" y="2159033"/>
            <a:ext cx="3691200" cy="14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title" idx="2" hasCustomPrompt="1"/>
          </p:nvPr>
        </p:nvSpPr>
        <p:spPr>
          <a:xfrm>
            <a:off x="953451" y="1915617"/>
            <a:ext cx="2816400" cy="18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37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1"/>
          </p:nvPr>
        </p:nvSpPr>
        <p:spPr>
          <a:xfrm>
            <a:off x="3305000" y="3991181"/>
            <a:ext cx="3691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" y="-7"/>
            <a:ext cx="12192004" cy="4155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 rot="5400000" flipH="1">
            <a:off x="8428199" y="3345368"/>
            <a:ext cx="2704067" cy="57268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5819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" y="-575066"/>
            <a:ext cx="12192004" cy="813196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250467" y="2803879"/>
            <a:ext cx="3691200" cy="14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4250400" y="1239267"/>
            <a:ext cx="3691200" cy="1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37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4250467" y="4633755"/>
            <a:ext cx="3691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46618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" y="-9"/>
            <a:ext cx="12192004" cy="8126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>
            <a:off x="-1126664" y="-1649400"/>
            <a:ext cx="6274133" cy="638006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4985627" y="2467327"/>
            <a:ext cx="3962400" cy="14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 idx="2" hasCustomPrompt="1"/>
          </p:nvPr>
        </p:nvSpPr>
        <p:spPr>
          <a:xfrm>
            <a:off x="8797736" y="2492733"/>
            <a:ext cx="2440800" cy="1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37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4992293" y="4257283"/>
            <a:ext cx="3962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00207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" y="-1263052"/>
            <a:ext cx="12192004" cy="81319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22"/>
          <p:cNvGrpSpPr/>
          <p:nvPr/>
        </p:nvGrpSpPr>
        <p:grpSpPr>
          <a:xfrm>
            <a:off x="9804250" y="380211"/>
            <a:ext cx="1914348" cy="1946723"/>
            <a:chOff x="557362" y="374583"/>
            <a:chExt cx="1435761" cy="1460042"/>
          </a:xfrm>
        </p:grpSpPr>
        <p:pic>
          <p:nvPicPr>
            <p:cNvPr id="143" name="Google Shape;143;p22"/>
            <p:cNvPicPr preferRelativeResize="0"/>
            <p:nvPr/>
          </p:nvPicPr>
          <p:blipFill>
            <a:blip r:embed="rId4">
              <a:alphaModFix amt="49000"/>
            </a:blip>
            <a:stretch>
              <a:fillRect/>
            </a:stretch>
          </p:blipFill>
          <p:spPr>
            <a:xfrm>
              <a:off x="715100" y="535000"/>
              <a:ext cx="1278024" cy="1299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22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 flipH="1">
              <a:off x="557362" y="374583"/>
              <a:ext cx="315473" cy="320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3541133" y="3187767"/>
            <a:ext cx="5109600" cy="14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title" idx="2" hasCustomPrompt="1"/>
          </p:nvPr>
        </p:nvSpPr>
        <p:spPr>
          <a:xfrm>
            <a:off x="3995400" y="1412800"/>
            <a:ext cx="4201200" cy="1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666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1"/>
          </p:nvPr>
        </p:nvSpPr>
        <p:spPr>
          <a:xfrm>
            <a:off x="4250400" y="4697200"/>
            <a:ext cx="3691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7075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10800000">
            <a:off x="1" y="-575066"/>
            <a:ext cx="12192004" cy="813196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5323347" y="2087736"/>
            <a:ext cx="5109600" cy="14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title" idx="2" hasCustomPrompt="1"/>
          </p:nvPr>
        </p:nvSpPr>
        <p:spPr>
          <a:xfrm>
            <a:off x="3021019" y="2019347"/>
            <a:ext cx="4201200" cy="1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37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1"/>
          </p:nvPr>
        </p:nvSpPr>
        <p:spPr>
          <a:xfrm>
            <a:off x="5323347" y="3906237"/>
            <a:ext cx="3691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427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4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24"/>
          <p:cNvGrpSpPr/>
          <p:nvPr/>
        </p:nvGrpSpPr>
        <p:grpSpPr>
          <a:xfrm>
            <a:off x="-884698" y="-373233"/>
            <a:ext cx="7519804" cy="9446961"/>
            <a:chOff x="-663524" y="-279925"/>
            <a:chExt cx="5639853" cy="7085221"/>
          </a:xfrm>
        </p:grpSpPr>
        <p:pic>
          <p:nvPicPr>
            <p:cNvPr id="157" name="Google Shape;157;p24"/>
            <p:cNvPicPr preferRelativeResize="0"/>
            <p:nvPr/>
          </p:nvPicPr>
          <p:blipFill>
            <a:blip r:embed="rId3">
              <a:alphaModFix amt="26000"/>
            </a:blip>
            <a:stretch>
              <a:fillRect/>
            </a:stretch>
          </p:blipFill>
          <p:spPr>
            <a:xfrm rot="8851044" flipH="1">
              <a:off x="905324" y="1640501"/>
              <a:ext cx="3042426" cy="4716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4"/>
            <p:cNvPicPr preferRelativeResize="0"/>
            <p:nvPr/>
          </p:nvPicPr>
          <p:blipFill>
            <a:blip r:embed="rId4">
              <a:alphaModFix amt="37000"/>
            </a:blip>
            <a:stretch>
              <a:fillRect/>
            </a:stretch>
          </p:blipFill>
          <p:spPr>
            <a:xfrm>
              <a:off x="1578325" y="-229924"/>
              <a:ext cx="660099" cy="6712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4"/>
            <p:cNvPicPr preferRelativeResize="0"/>
            <p:nvPr/>
          </p:nvPicPr>
          <p:blipFill>
            <a:blip r:embed="rId4">
              <a:alphaModFix amt="33000"/>
            </a:blip>
            <a:stretch>
              <a:fillRect/>
            </a:stretch>
          </p:blipFill>
          <p:spPr>
            <a:xfrm flipH="1">
              <a:off x="-663524" y="-279925"/>
              <a:ext cx="1947024" cy="19800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2635276" y="2083228"/>
            <a:ext cx="4201200" cy="14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title" idx="2" hasCustomPrompt="1"/>
          </p:nvPr>
        </p:nvSpPr>
        <p:spPr>
          <a:xfrm>
            <a:off x="4998109" y="2066009"/>
            <a:ext cx="4201200" cy="14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37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1"/>
          </p:nvPr>
        </p:nvSpPr>
        <p:spPr>
          <a:xfrm>
            <a:off x="2874076" y="3911081"/>
            <a:ext cx="3962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82611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5153333" y="4767104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3283000" y="1796367"/>
            <a:ext cx="7956000" cy="27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 rot="1586418">
            <a:off x="-1019933" y="81000"/>
            <a:ext cx="4220104" cy="6542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08223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26"/>
          <p:cNvGrpSpPr/>
          <p:nvPr/>
        </p:nvGrpSpPr>
        <p:grpSpPr>
          <a:xfrm>
            <a:off x="-1437401" y="-1104401"/>
            <a:ext cx="14400865" cy="8660648"/>
            <a:chOff x="-1078051" y="-828301"/>
            <a:chExt cx="10800649" cy="6495486"/>
          </a:xfrm>
        </p:grpSpPr>
        <p:pic>
          <p:nvPicPr>
            <p:cNvPr id="171" name="Google Shape;171;p26"/>
            <p:cNvPicPr preferRelativeResize="0"/>
            <p:nvPr/>
          </p:nvPicPr>
          <p:blipFill>
            <a:blip r:embed="rId3">
              <a:alphaModFix amt="44000"/>
            </a:blip>
            <a:stretch>
              <a:fillRect/>
            </a:stretch>
          </p:blipFill>
          <p:spPr>
            <a:xfrm rot="4499998">
              <a:off x="517536" y="-1566832"/>
              <a:ext cx="2446178" cy="5180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26"/>
            <p:cNvPicPr preferRelativeResize="0"/>
            <p:nvPr/>
          </p:nvPicPr>
          <p:blipFill>
            <a:blip r:embed="rId4">
              <a:alphaModFix amt="34000"/>
            </a:blip>
            <a:stretch>
              <a:fillRect/>
            </a:stretch>
          </p:blipFill>
          <p:spPr>
            <a:xfrm rot="4932521">
              <a:off x="7662897" y="3595450"/>
              <a:ext cx="1859885" cy="20260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960000" y="4804200"/>
            <a:ext cx="3448800" cy="13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960000" y="3105033"/>
            <a:ext cx="3448800" cy="14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60857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 flipH="1">
            <a:off x="1" y="-7"/>
            <a:ext cx="12192004" cy="415528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>
            <a:spLocks noGrp="1"/>
          </p:cNvSpPr>
          <p:nvPr>
            <p:ph type="subTitle" idx="1"/>
          </p:nvPr>
        </p:nvSpPr>
        <p:spPr>
          <a:xfrm>
            <a:off x="953467" y="3914000"/>
            <a:ext cx="42408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953467" y="1789067"/>
            <a:ext cx="5002400" cy="18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5233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flipH="1">
            <a:off x="1" y="-7"/>
            <a:ext cx="12192004" cy="415528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>
            <a:spLocks noGrp="1"/>
          </p:cNvSpPr>
          <p:nvPr>
            <p:ph type="subTitle" idx="1"/>
          </p:nvPr>
        </p:nvSpPr>
        <p:spPr>
          <a:xfrm>
            <a:off x="5684133" y="3654433"/>
            <a:ext cx="5094400" cy="12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5684133" y="2495533"/>
            <a:ext cx="5094400" cy="87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522912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 rot="10800000" flipH="1">
            <a:off x="1" y="2702727"/>
            <a:ext cx="12192004" cy="415528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>
            <a:spLocks noGrp="1"/>
          </p:cNvSpPr>
          <p:nvPr>
            <p:ph type="subTitle" idx="1"/>
          </p:nvPr>
        </p:nvSpPr>
        <p:spPr>
          <a:xfrm>
            <a:off x="953467" y="1698700"/>
            <a:ext cx="10285200" cy="37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78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258508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0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78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subTitle" idx="1"/>
          </p:nvPr>
        </p:nvSpPr>
        <p:spPr>
          <a:xfrm>
            <a:off x="953467" y="1567533"/>
            <a:ext cx="5339600" cy="4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Char char="■"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94" name="Google Shape;194;p30"/>
          <p:cNvSpPr txBox="1">
            <a:spLocks noGrp="1"/>
          </p:cNvSpPr>
          <p:nvPr>
            <p:ph type="subTitle" idx="2"/>
          </p:nvPr>
        </p:nvSpPr>
        <p:spPr>
          <a:xfrm>
            <a:off x="6659867" y="1567533"/>
            <a:ext cx="4572000" cy="4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 flipH="1">
            <a:off x="8428199" y="3345368"/>
            <a:ext cx="2704067" cy="57268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347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78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960000" y="1589467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rabicPeriod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lphaL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romanL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rabi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lphaL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romanL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rabi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alphaL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AutoNum type="romanLcPeriod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6080572">
            <a:off x="9810434" y="-866709"/>
            <a:ext cx="2479841" cy="2701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41402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 flipH="1">
            <a:off x="-946617" y="-1004963"/>
            <a:ext cx="3550433" cy="361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5902704" y="895933"/>
            <a:ext cx="5171401" cy="52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 txBox="1">
            <a:spLocks noGrp="1"/>
          </p:cNvSpPr>
          <p:nvPr>
            <p:ph type="subTitle" idx="1"/>
          </p:nvPr>
        </p:nvSpPr>
        <p:spPr>
          <a:xfrm>
            <a:off x="1575233" y="2450588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subTitle" idx="2"/>
          </p:nvPr>
        </p:nvSpPr>
        <p:spPr>
          <a:xfrm>
            <a:off x="6448400" y="2450588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subTitle" idx="3"/>
          </p:nvPr>
        </p:nvSpPr>
        <p:spPr>
          <a:xfrm>
            <a:off x="1721033" y="3654235"/>
            <a:ext cx="3876800" cy="15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subTitle" idx="4"/>
          </p:nvPr>
        </p:nvSpPr>
        <p:spPr>
          <a:xfrm>
            <a:off x="6594200" y="3654235"/>
            <a:ext cx="3876800" cy="15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51852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 flipH="1">
            <a:off x="-946617" y="4827104"/>
            <a:ext cx="3550433" cy="361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9069670" y="-2808200"/>
            <a:ext cx="5171401" cy="52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>
            <a:spLocks noGrp="1"/>
          </p:cNvSpPr>
          <p:nvPr>
            <p:ph type="subTitle" idx="1"/>
          </p:nvPr>
        </p:nvSpPr>
        <p:spPr>
          <a:xfrm>
            <a:off x="953467" y="2563100"/>
            <a:ext cx="5047600" cy="24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subTitle" idx="2"/>
          </p:nvPr>
        </p:nvSpPr>
        <p:spPr>
          <a:xfrm>
            <a:off x="6184433" y="2563100"/>
            <a:ext cx="5047600" cy="24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78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7577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rot="10800000" flipH="1">
            <a:off x="1" y="2702727"/>
            <a:ext cx="12192004" cy="415528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960000" y="3047792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subTitle" idx="1"/>
          </p:nvPr>
        </p:nvSpPr>
        <p:spPr>
          <a:xfrm>
            <a:off x="960000" y="4008689"/>
            <a:ext cx="31152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16" name="Google Shape;216;p33"/>
          <p:cNvSpPr txBox="1">
            <a:spLocks noGrp="1"/>
          </p:cNvSpPr>
          <p:nvPr>
            <p:ph type="title" idx="2"/>
          </p:nvPr>
        </p:nvSpPr>
        <p:spPr>
          <a:xfrm>
            <a:off x="4538400" y="3047792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subTitle" idx="3"/>
          </p:nvPr>
        </p:nvSpPr>
        <p:spPr>
          <a:xfrm>
            <a:off x="4538400" y="4008689"/>
            <a:ext cx="31152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18" name="Google Shape;218;p33"/>
          <p:cNvSpPr txBox="1">
            <a:spLocks noGrp="1"/>
          </p:cNvSpPr>
          <p:nvPr>
            <p:ph type="title" idx="4"/>
          </p:nvPr>
        </p:nvSpPr>
        <p:spPr>
          <a:xfrm>
            <a:off x="8116800" y="3047792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19" name="Google Shape;219;p33"/>
          <p:cNvSpPr txBox="1">
            <a:spLocks noGrp="1"/>
          </p:cNvSpPr>
          <p:nvPr>
            <p:ph type="subTitle" idx="5"/>
          </p:nvPr>
        </p:nvSpPr>
        <p:spPr>
          <a:xfrm>
            <a:off x="8116800" y="4008689"/>
            <a:ext cx="31152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title" idx="6"/>
          </p:nvPr>
        </p:nvSpPr>
        <p:spPr>
          <a:xfrm>
            <a:off x="960000" y="713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89334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4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4"/>
          <p:cNvSpPr txBox="1">
            <a:spLocks noGrp="1"/>
          </p:cNvSpPr>
          <p:nvPr>
            <p:ph type="title"/>
          </p:nvPr>
        </p:nvSpPr>
        <p:spPr>
          <a:xfrm>
            <a:off x="991684" y="3155067"/>
            <a:ext cx="3202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4" name="Google Shape;224;p34"/>
          <p:cNvSpPr txBox="1">
            <a:spLocks noGrp="1"/>
          </p:cNvSpPr>
          <p:nvPr>
            <p:ph type="subTitle" idx="1"/>
          </p:nvPr>
        </p:nvSpPr>
        <p:spPr>
          <a:xfrm>
            <a:off x="991684" y="4112000"/>
            <a:ext cx="3202400" cy="1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5" name="Google Shape;225;p34"/>
          <p:cNvSpPr txBox="1">
            <a:spLocks noGrp="1"/>
          </p:cNvSpPr>
          <p:nvPr>
            <p:ph type="title" idx="2"/>
          </p:nvPr>
        </p:nvSpPr>
        <p:spPr>
          <a:xfrm>
            <a:off x="4543284" y="3155067"/>
            <a:ext cx="314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subTitle" idx="3"/>
          </p:nvPr>
        </p:nvSpPr>
        <p:spPr>
          <a:xfrm>
            <a:off x="4543351" y="4112000"/>
            <a:ext cx="3142000" cy="1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7" name="Google Shape;227;p34"/>
          <p:cNvSpPr txBox="1">
            <a:spLocks noGrp="1"/>
          </p:cNvSpPr>
          <p:nvPr>
            <p:ph type="title" idx="4"/>
          </p:nvPr>
        </p:nvSpPr>
        <p:spPr>
          <a:xfrm>
            <a:off x="8059817" y="3155067"/>
            <a:ext cx="314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8" name="Google Shape;228;p34"/>
          <p:cNvSpPr txBox="1">
            <a:spLocks noGrp="1"/>
          </p:cNvSpPr>
          <p:nvPr>
            <p:ph type="subTitle" idx="5"/>
          </p:nvPr>
        </p:nvSpPr>
        <p:spPr>
          <a:xfrm>
            <a:off x="8061284" y="4112000"/>
            <a:ext cx="3142000" cy="1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title" idx="6"/>
          </p:nvPr>
        </p:nvSpPr>
        <p:spPr>
          <a:xfrm>
            <a:off x="960000" y="713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-1359702" y="-2462763"/>
            <a:ext cx="3084033" cy="3359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9317714" y="-2691600"/>
            <a:ext cx="3841631" cy="3906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44595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-702089">
            <a:off x="-978889" y="1056135"/>
            <a:ext cx="10289516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5"/>
          <p:cNvSpPr txBox="1">
            <a:spLocks noGrp="1"/>
          </p:cNvSpPr>
          <p:nvPr>
            <p:ph type="title"/>
          </p:nvPr>
        </p:nvSpPr>
        <p:spPr>
          <a:xfrm>
            <a:off x="960000" y="33980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36" name="Google Shape;236;p35"/>
          <p:cNvSpPr txBox="1">
            <a:spLocks noGrp="1"/>
          </p:cNvSpPr>
          <p:nvPr>
            <p:ph type="subTitle" idx="1"/>
          </p:nvPr>
        </p:nvSpPr>
        <p:spPr>
          <a:xfrm>
            <a:off x="1232800" y="4354967"/>
            <a:ext cx="2569600" cy="12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37" name="Google Shape;237;p35"/>
          <p:cNvSpPr txBox="1">
            <a:spLocks noGrp="1"/>
          </p:cNvSpPr>
          <p:nvPr>
            <p:ph type="title" idx="2"/>
          </p:nvPr>
        </p:nvSpPr>
        <p:spPr>
          <a:xfrm>
            <a:off x="4538400" y="33980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38" name="Google Shape;238;p35"/>
          <p:cNvSpPr txBox="1">
            <a:spLocks noGrp="1"/>
          </p:cNvSpPr>
          <p:nvPr>
            <p:ph type="subTitle" idx="3"/>
          </p:nvPr>
        </p:nvSpPr>
        <p:spPr>
          <a:xfrm>
            <a:off x="4811200" y="4354967"/>
            <a:ext cx="2569600" cy="12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39" name="Google Shape;239;p35"/>
          <p:cNvSpPr txBox="1">
            <a:spLocks noGrp="1"/>
          </p:cNvSpPr>
          <p:nvPr>
            <p:ph type="title" idx="4"/>
          </p:nvPr>
        </p:nvSpPr>
        <p:spPr>
          <a:xfrm>
            <a:off x="8116800" y="33980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subTitle" idx="5"/>
          </p:nvPr>
        </p:nvSpPr>
        <p:spPr>
          <a:xfrm>
            <a:off x="8389600" y="4354967"/>
            <a:ext cx="2569600" cy="12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41" name="Google Shape;241;p35"/>
          <p:cNvSpPr txBox="1">
            <a:spLocks noGrp="1"/>
          </p:cNvSpPr>
          <p:nvPr>
            <p:ph type="title" idx="6"/>
          </p:nvPr>
        </p:nvSpPr>
        <p:spPr>
          <a:xfrm>
            <a:off x="960000" y="713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21761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6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36"/>
          <p:cNvGrpSpPr/>
          <p:nvPr/>
        </p:nvGrpSpPr>
        <p:grpSpPr>
          <a:xfrm>
            <a:off x="-3507372" y="-2017451"/>
            <a:ext cx="17448917" cy="10754512"/>
            <a:chOff x="-2630529" y="-1513088"/>
            <a:chExt cx="13086688" cy="8065884"/>
          </a:xfrm>
        </p:grpSpPr>
        <p:pic>
          <p:nvPicPr>
            <p:cNvPr id="245" name="Google Shape;245;p36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 rot="8851044" flipH="1">
              <a:off x="-1601951" y="1388001"/>
              <a:ext cx="3042426" cy="4716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6"/>
            <p:cNvPicPr preferRelativeResize="0"/>
            <p:nvPr/>
          </p:nvPicPr>
          <p:blipFill>
            <a:blip r:embed="rId4">
              <a:alphaModFix amt="13000"/>
            </a:blip>
            <a:stretch>
              <a:fillRect/>
            </a:stretch>
          </p:blipFill>
          <p:spPr>
            <a:xfrm rot="-5400000">
              <a:off x="7611947" y="-1658325"/>
              <a:ext cx="2698976" cy="2989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36"/>
            <p:cNvPicPr preferRelativeResize="0"/>
            <p:nvPr/>
          </p:nvPicPr>
          <p:blipFill>
            <a:blip r:embed="rId5">
              <a:alphaModFix amt="41000"/>
            </a:blip>
            <a:stretch>
              <a:fillRect/>
            </a:stretch>
          </p:blipFill>
          <p:spPr>
            <a:xfrm>
              <a:off x="1090275" y="95587"/>
              <a:ext cx="432124" cy="439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36"/>
            <p:cNvPicPr preferRelativeResize="0"/>
            <p:nvPr/>
          </p:nvPicPr>
          <p:blipFill>
            <a:blip r:embed="rId5">
              <a:alphaModFix amt="38000"/>
            </a:blip>
            <a:stretch>
              <a:fillRect/>
            </a:stretch>
          </p:blipFill>
          <p:spPr>
            <a:xfrm flipH="1">
              <a:off x="169348" y="471744"/>
              <a:ext cx="920927" cy="936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1163200" y="4426749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1163200" y="5389697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51" name="Google Shape;251;p36"/>
          <p:cNvSpPr txBox="1">
            <a:spLocks noGrp="1"/>
          </p:cNvSpPr>
          <p:nvPr>
            <p:ph type="title" idx="2"/>
          </p:nvPr>
        </p:nvSpPr>
        <p:spPr>
          <a:xfrm>
            <a:off x="4538400" y="4426749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subTitle" idx="3"/>
          </p:nvPr>
        </p:nvSpPr>
        <p:spPr>
          <a:xfrm>
            <a:off x="4538400" y="5389697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title" idx="4"/>
          </p:nvPr>
        </p:nvSpPr>
        <p:spPr>
          <a:xfrm>
            <a:off x="7913600" y="4426749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54" name="Google Shape;254;p36"/>
          <p:cNvSpPr txBox="1">
            <a:spLocks noGrp="1"/>
          </p:cNvSpPr>
          <p:nvPr>
            <p:ph type="subTitle" idx="5"/>
          </p:nvPr>
        </p:nvSpPr>
        <p:spPr>
          <a:xfrm>
            <a:off x="7913600" y="5389697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 idx="6"/>
          </p:nvPr>
        </p:nvSpPr>
        <p:spPr>
          <a:xfrm>
            <a:off x="960000" y="713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49961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7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37"/>
          <p:cNvGrpSpPr/>
          <p:nvPr/>
        </p:nvGrpSpPr>
        <p:grpSpPr>
          <a:xfrm rot="10800000" flipH="1">
            <a:off x="-2462000" y="-1848532"/>
            <a:ext cx="15072704" cy="10810613"/>
            <a:chOff x="-1846500" y="-1386399"/>
            <a:chExt cx="11304528" cy="8107960"/>
          </a:xfrm>
        </p:grpSpPr>
        <p:pic>
          <p:nvPicPr>
            <p:cNvPr id="259" name="Google Shape;259;p37"/>
            <p:cNvPicPr preferRelativeResize="0"/>
            <p:nvPr/>
          </p:nvPicPr>
          <p:blipFill>
            <a:blip r:embed="rId3">
              <a:alphaModFix amt="27000"/>
            </a:blip>
            <a:stretch>
              <a:fillRect/>
            </a:stretch>
          </p:blipFill>
          <p:spPr>
            <a:xfrm>
              <a:off x="6686275" y="-1386399"/>
              <a:ext cx="2771753" cy="273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37"/>
            <p:cNvPicPr preferRelativeResize="0"/>
            <p:nvPr/>
          </p:nvPicPr>
          <p:blipFill>
            <a:blip r:embed="rId4">
              <a:alphaModFix amt="34000"/>
            </a:blip>
            <a:stretch>
              <a:fillRect/>
            </a:stretch>
          </p:blipFill>
          <p:spPr>
            <a:xfrm rot="5203858">
              <a:off x="-1631029" y="3518279"/>
              <a:ext cx="2980001" cy="32462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Google Shape;261;p37"/>
          <p:cNvSpPr txBox="1">
            <a:spLocks noGrp="1"/>
          </p:cNvSpPr>
          <p:nvPr>
            <p:ph type="title"/>
          </p:nvPr>
        </p:nvSpPr>
        <p:spPr>
          <a:xfrm>
            <a:off x="970567" y="3234032"/>
            <a:ext cx="2397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62" name="Google Shape;262;p37"/>
          <p:cNvSpPr txBox="1">
            <a:spLocks noGrp="1"/>
          </p:cNvSpPr>
          <p:nvPr>
            <p:ph type="subTitle" idx="1"/>
          </p:nvPr>
        </p:nvSpPr>
        <p:spPr>
          <a:xfrm>
            <a:off x="1101167" y="4197409"/>
            <a:ext cx="2136000" cy="1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63" name="Google Shape;263;p37"/>
          <p:cNvSpPr txBox="1">
            <a:spLocks noGrp="1"/>
          </p:cNvSpPr>
          <p:nvPr>
            <p:ph type="title" idx="2"/>
          </p:nvPr>
        </p:nvSpPr>
        <p:spPr>
          <a:xfrm>
            <a:off x="6213300" y="3234032"/>
            <a:ext cx="2397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64" name="Google Shape;264;p37"/>
          <p:cNvSpPr txBox="1">
            <a:spLocks noGrp="1"/>
          </p:cNvSpPr>
          <p:nvPr>
            <p:ph type="subTitle" idx="3"/>
          </p:nvPr>
        </p:nvSpPr>
        <p:spPr>
          <a:xfrm>
            <a:off x="6343900" y="4197409"/>
            <a:ext cx="2136000" cy="1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65" name="Google Shape;265;p37"/>
          <p:cNvSpPr txBox="1">
            <a:spLocks noGrp="1"/>
          </p:cNvSpPr>
          <p:nvPr>
            <p:ph type="title" idx="4"/>
          </p:nvPr>
        </p:nvSpPr>
        <p:spPr>
          <a:xfrm>
            <a:off x="3591933" y="3234032"/>
            <a:ext cx="2397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subTitle" idx="5"/>
          </p:nvPr>
        </p:nvSpPr>
        <p:spPr>
          <a:xfrm>
            <a:off x="3722533" y="4197409"/>
            <a:ext cx="2136000" cy="1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title" idx="6"/>
          </p:nvPr>
        </p:nvSpPr>
        <p:spPr>
          <a:xfrm>
            <a:off x="8834667" y="3234032"/>
            <a:ext cx="2397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68" name="Google Shape;268;p37"/>
          <p:cNvSpPr txBox="1">
            <a:spLocks noGrp="1"/>
          </p:cNvSpPr>
          <p:nvPr>
            <p:ph type="subTitle" idx="7"/>
          </p:nvPr>
        </p:nvSpPr>
        <p:spPr>
          <a:xfrm>
            <a:off x="8965267" y="4197409"/>
            <a:ext cx="2136000" cy="1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69" name="Google Shape;269;p37"/>
          <p:cNvSpPr txBox="1">
            <a:spLocks noGrp="1"/>
          </p:cNvSpPr>
          <p:nvPr>
            <p:ph type="title" idx="8"/>
          </p:nvPr>
        </p:nvSpPr>
        <p:spPr>
          <a:xfrm>
            <a:off x="953467" y="713333"/>
            <a:ext cx="10278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15799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8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38"/>
          <p:cNvGrpSpPr/>
          <p:nvPr/>
        </p:nvGrpSpPr>
        <p:grpSpPr>
          <a:xfrm>
            <a:off x="-1188003" y="-1967634"/>
            <a:ext cx="14105211" cy="3906499"/>
            <a:chOff x="-891002" y="-1228775"/>
            <a:chExt cx="10578908" cy="2929874"/>
          </a:xfrm>
        </p:grpSpPr>
        <p:pic>
          <p:nvPicPr>
            <p:cNvPr id="273" name="Google Shape;273;p38"/>
            <p:cNvPicPr preferRelativeResize="0"/>
            <p:nvPr/>
          </p:nvPicPr>
          <p:blipFill>
            <a:blip r:embed="rId3">
              <a:alphaModFix amt="29000"/>
            </a:blip>
            <a:stretch>
              <a:fillRect/>
            </a:stretch>
          </p:blipFill>
          <p:spPr>
            <a:xfrm>
              <a:off x="-891002" y="-12287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38"/>
            <p:cNvPicPr preferRelativeResize="0"/>
            <p:nvPr/>
          </p:nvPicPr>
          <p:blipFill>
            <a:blip r:embed="rId4">
              <a:alphaModFix amt="43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" name="Google Shape;275;p38"/>
          <p:cNvSpPr txBox="1">
            <a:spLocks noGrp="1"/>
          </p:cNvSpPr>
          <p:nvPr>
            <p:ph type="title"/>
          </p:nvPr>
        </p:nvSpPr>
        <p:spPr>
          <a:xfrm>
            <a:off x="960000" y="2218152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76" name="Google Shape;276;p38"/>
          <p:cNvSpPr txBox="1">
            <a:spLocks noGrp="1"/>
          </p:cNvSpPr>
          <p:nvPr>
            <p:ph type="subTitle" idx="1"/>
          </p:nvPr>
        </p:nvSpPr>
        <p:spPr>
          <a:xfrm>
            <a:off x="960000" y="285891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77" name="Google Shape;277;p38"/>
          <p:cNvSpPr txBox="1">
            <a:spLocks noGrp="1"/>
          </p:cNvSpPr>
          <p:nvPr>
            <p:ph type="title" idx="2"/>
          </p:nvPr>
        </p:nvSpPr>
        <p:spPr>
          <a:xfrm>
            <a:off x="4559025" y="2218152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subTitle" idx="3"/>
          </p:nvPr>
        </p:nvSpPr>
        <p:spPr>
          <a:xfrm>
            <a:off x="4559025" y="285891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79" name="Google Shape;279;p38"/>
          <p:cNvSpPr txBox="1">
            <a:spLocks noGrp="1"/>
          </p:cNvSpPr>
          <p:nvPr>
            <p:ph type="title" idx="4"/>
          </p:nvPr>
        </p:nvSpPr>
        <p:spPr>
          <a:xfrm>
            <a:off x="960000" y="4677004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subTitle" idx="5"/>
          </p:nvPr>
        </p:nvSpPr>
        <p:spPr>
          <a:xfrm>
            <a:off x="960000" y="5317581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81" name="Google Shape;281;p38"/>
          <p:cNvSpPr txBox="1">
            <a:spLocks noGrp="1"/>
          </p:cNvSpPr>
          <p:nvPr>
            <p:ph type="title" idx="6"/>
          </p:nvPr>
        </p:nvSpPr>
        <p:spPr>
          <a:xfrm>
            <a:off x="4559025" y="4677004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subTitle" idx="7"/>
          </p:nvPr>
        </p:nvSpPr>
        <p:spPr>
          <a:xfrm>
            <a:off x="4559025" y="5317581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title" idx="8"/>
          </p:nvPr>
        </p:nvSpPr>
        <p:spPr>
          <a:xfrm>
            <a:off x="8158060" y="2218152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84" name="Google Shape;284;p38"/>
          <p:cNvSpPr txBox="1">
            <a:spLocks noGrp="1"/>
          </p:cNvSpPr>
          <p:nvPr>
            <p:ph type="subTitle" idx="9"/>
          </p:nvPr>
        </p:nvSpPr>
        <p:spPr>
          <a:xfrm>
            <a:off x="8158060" y="285891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title" idx="13"/>
          </p:nvPr>
        </p:nvSpPr>
        <p:spPr>
          <a:xfrm>
            <a:off x="8158060" y="4677004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subTitle" idx="14"/>
          </p:nvPr>
        </p:nvSpPr>
        <p:spPr>
          <a:xfrm>
            <a:off x="8158060" y="5317581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87" name="Google Shape;287;p38"/>
          <p:cNvSpPr txBox="1">
            <a:spLocks noGrp="1"/>
          </p:cNvSpPr>
          <p:nvPr>
            <p:ph type="title" idx="15"/>
          </p:nvPr>
        </p:nvSpPr>
        <p:spPr>
          <a:xfrm>
            <a:off x="953467" y="713333"/>
            <a:ext cx="10278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4418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9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9"/>
          <p:cNvSpPr txBox="1">
            <a:spLocks noGrp="1"/>
          </p:cNvSpPr>
          <p:nvPr>
            <p:ph type="title" hasCustomPrompt="1"/>
          </p:nvPr>
        </p:nvSpPr>
        <p:spPr>
          <a:xfrm>
            <a:off x="1749541" y="2662951"/>
            <a:ext cx="87492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91" name="Google Shape;291;p39"/>
          <p:cNvSpPr txBox="1">
            <a:spLocks noGrp="1"/>
          </p:cNvSpPr>
          <p:nvPr>
            <p:ph type="subTitle" idx="1"/>
          </p:nvPr>
        </p:nvSpPr>
        <p:spPr>
          <a:xfrm>
            <a:off x="1749633" y="5584784"/>
            <a:ext cx="8749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92" name="Google Shape;292;p39"/>
          <p:cNvSpPr txBox="1">
            <a:spLocks noGrp="1"/>
          </p:cNvSpPr>
          <p:nvPr>
            <p:ph type="title" idx="2" hasCustomPrompt="1"/>
          </p:nvPr>
        </p:nvSpPr>
        <p:spPr>
          <a:xfrm>
            <a:off x="1749525" y="4556684"/>
            <a:ext cx="87492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93" name="Google Shape;293;p39"/>
          <p:cNvSpPr txBox="1">
            <a:spLocks noGrp="1"/>
          </p:cNvSpPr>
          <p:nvPr>
            <p:ph type="subTitle" idx="3"/>
          </p:nvPr>
        </p:nvSpPr>
        <p:spPr>
          <a:xfrm>
            <a:off x="1749567" y="1719351"/>
            <a:ext cx="8749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94" name="Google Shape;294;p39"/>
          <p:cNvSpPr txBox="1">
            <a:spLocks noGrp="1"/>
          </p:cNvSpPr>
          <p:nvPr>
            <p:ph type="title" idx="4" hasCustomPrompt="1"/>
          </p:nvPr>
        </p:nvSpPr>
        <p:spPr>
          <a:xfrm>
            <a:off x="1749575" y="769217"/>
            <a:ext cx="87492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95" name="Google Shape;295;p39"/>
          <p:cNvSpPr txBox="1">
            <a:spLocks noGrp="1"/>
          </p:cNvSpPr>
          <p:nvPr>
            <p:ph type="subTitle" idx="5"/>
          </p:nvPr>
        </p:nvSpPr>
        <p:spPr>
          <a:xfrm>
            <a:off x="1749633" y="3613084"/>
            <a:ext cx="8749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296" name="Google Shape;296;p39"/>
          <p:cNvGrpSpPr/>
          <p:nvPr/>
        </p:nvGrpSpPr>
        <p:grpSpPr>
          <a:xfrm>
            <a:off x="-2609109" y="-2624132"/>
            <a:ext cx="17253509" cy="10513531"/>
            <a:chOff x="-1956832" y="-1968099"/>
            <a:chExt cx="12940132" cy="7885148"/>
          </a:xfrm>
        </p:grpSpPr>
        <p:pic>
          <p:nvPicPr>
            <p:cNvPr id="297" name="Google Shape;297;p39"/>
            <p:cNvPicPr preferRelativeResize="0"/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 rot="-9618045">
              <a:off x="-1253698" y="364923"/>
              <a:ext cx="3030302" cy="469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39"/>
            <p:cNvPicPr preferRelativeResize="0"/>
            <p:nvPr/>
          </p:nvPicPr>
          <p:blipFill>
            <a:blip r:embed="rId4">
              <a:alphaModFix amt="29000"/>
            </a:blip>
            <a:stretch>
              <a:fillRect/>
            </a:stretch>
          </p:blipFill>
          <p:spPr>
            <a:xfrm>
              <a:off x="7260176" y="-1968099"/>
              <a:ext cx="3723124" cy="788514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671306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0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0"/>
          <p:cNvSpPr txBox="1">
            <a:spLocks noGrp="1"/>
          </p:cNvSpPr>
          <p:nvPr>
            <p:ph type="title" hasCustomPrompt="1"/>
          </p:nvPr>
        </p:nvSpPr>
        <p:spPr>
          <a:xfrm>
            <a:off x="4442171" y="2420621"/>
            <a:ext cx="330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02" name="Google Shape;302;p40"/>
          <p:cNvSpPr txBox="1">
            <a:spLocks noGrp="1"/>
          </p:cNvSpPr>
          <p:nvPr>
            <p:ph type="subTitle" idx="1"/>
          </p:nvPr>
        </p:nvSpPr>
        <p:spPr>
          <a:xfrm>
            <a:off x="8260967" y="4040233"/>
            <a:ext cx="26476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03" name="Google Shape;303;p40"/>
          <p:cNvSpPr txBox="1">
            <a:spLocks noGrp="1"/>
          </p:cNvSpPr>
          <p:nvPr>
            <p:ph type="title" idx="2" hasCustomPrompt="1"/>
          </p:nvPr>
        </p:nvSpPr>
        <p:spPr>
          <a:xfrm>
            <a:off x="7930897" y="2420605"/>
            <a:ext cx="330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04" name="Google Shape;304;p40"/>
          <p:cNvSpPr txBox="1">
            <a:spLocks noGrp="1"/>
          </p:cNvSpPr>
          <p:nvPr>
            <p:ph type="subTitle" idx="3"/>
          </p:nvPr>
        </p:nvSpPr>
        <p:spPr>
          <a:xfrm>
            <a:off x="1283483" y="4040233"/>
            <a:ext cx="26476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05" name="Google Shape;305;p40"/>
          <p:cNvSpPr txBox="1">
            <a:spLocks noGrp="1"/>
          </p:cNvSpPr>
          <p:nvPr>
            <p:ph type="title" idx="4" hasCustomPrompt="1"/>
          </p:nvPr>
        </p:nvSpPr>
        <p:spPr>
          <a:xfrm>
            <a:off x="953483" y="2459588"/>
            <a:ext cx="330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06" name="Google Shape;306;p40"/>
          <p:cNvSpPr txBox="1">
            <a:spLocks noGrp="1"/>
          </p:cNvSpPr>
          <p:nvPr>
            <p:ph type="subTitle" idx="5"/>
          </p:nvPr>
        </p:nvSpPr>
        <p:spPr>
          <a:xfrm>
            <a:off x="4772216" y="4040233"/>
            <a:ext cx="26476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307" name="Google Shape;307;p40"/>
          <p:cNvGrpSpPr/>
          <p:nvPr/>
        </p:nvGrpSpPr>
        <p:grpSpPr>
          <a:xfrm>
            <a:off x="-2564032" y="-2624132"/>
            <a:ext cx="17598883" cy="10513531"/>
            <a:chOff x="-1923024" y="-1968099"/>
            <a:chExt cx="13199162" cy="7885148"/>
          </a:xfrm>
        </p:grpSpPr>
        <p:pic>
          <p:nvPicPr>
            <p:cNvPr id="308" name="Google Shape;308;p40"/>
            <p:cNvPicPr preferRelativeResize="0"/>
            <p:nvPr/>
          </p:nvPicPr>
          <p:blipFill>
            <a:blip r:embed="rId3">
              <a:alphaModFix amt="23000"/>
            </a:blip>
            <a:stretch>
              <a:fillRect/>
            </a:stretch>
          </p:blipFill>
          <p:spPr>
            <a:xfrm rot="-9618045">
              <a:off x="7542702" y="364923"/>
              <a:ext cx="3030302" cy="469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40"/>
            <p:cNvPicPr preferRelativeResize="0"/>
            <p:nvPr/>
          </p:nvPicPr>
          <p:blipFill>
            <a:blip r:embed="rId4">
              <a:alphaModFix amt="29000"/>
            </a:blip>
            <a:stretch>
              <a:fillRect/>
            </a:stretch>
          </p:blipFill>
          <p:spPr>
            <a:xfrm>
              <a:off x="-1923024" y="-1968099"/>
              <a:ext cx="3723124" cy="78851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0" name="Google Shape;310;p40"/>
          <p:cNvSpPr txBox="1">
            <a:spLocks noGrp="1"/>
          </p:cNvSpPr>
          <p:nvPr>
            <p:ph type="subTitle" idx="6"/>
          </p:nvPr>
        </p:nvSpPr>
        <p:spPr>
          <a:xfrm>
            <a:off x="8260967" y="5014861"/>
            <a:ext cx="2647600" cy="9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11" name="Google Shape;311;p40"/>
          <p:cNvSpPr txBox="1">
            <a:spLocks noGrp="1"/>
          </p:cNvSpPr>
          <p:nvPr>
            <p:ph type="subTitle" idx="7"/>
          </p:nvPr>
        </p:nvSpPr>
        <p:spPr>
          <a:xfrm>
            <a:off x="1283483" y="5014860"/>
            <a:ext cx="2647600" cy="9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subTitle" idx="8"/>
          </p:nvPr>
        </p:nvSpPr>
        <p:spPr>
          <a:xfrm>
            <a:off x="4772216" y="5014863"/>
            <a:ext cx="2647600" cy="9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title" idx="9"/>
          </p:nvPr>
        </p:nvSpPr>
        <p:spPr>
          <a:xfrm>
            <a:off x="953467" y="713333"/>
            <a:ext cx="10278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1324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28;p5"/>
          <p:cNvGrpSpPr/>
          <p:nvPr/>
        </p:nvGrpSpPr>
        <p:grpSpPr>
          <a:xfrm>
            <a:off x="-3648205" y="-3376862"/>
            <a:ext cx="12887245" cy="16041387"/>
            <a:chOff x="-2736154" y="-2532646"/>
            <a:chExt cx="9665434" cy="12031040"/>
          </a:xfrm>
        </p:grpSpPr>
        <p:pic>
          <p:nvPicPr>
            <p:cNvPr id="29" name="Google Shape;29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6384532">
              <a:off x="-1809626" y="-2542696"/>
              <a:ext cx="3232319" cy="4349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5"/>
            <p:cNvPicPr preferRelativeResize="0"/>
            <p:nvPr/>
          </p:nvPicPr>
          <p:blipFill>
            <a:blip r:embed="rId4">
              <a:alphaModFix amt="18000"/>
            </a:blip>
            <a:stretch>
              <a:fillRect/>
            </a:stretch>
          </p:blipFill>
          <p:spPr>
            <a:xfrm rot="10799995">
              <a:off x="2645630" y="2857270"/>
              <a:ext cx="4283650" cy="66411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721017" y="3116939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6594184" y="3116917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721033" y="4328800"/>
            <a:ext cx="3876800" cy="16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6594200" y="4328800"/>
            <a:ext cx="3876800" cy="16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73150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1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1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flipH="1">
            <a:off x="-2686" y="-1273966"/>
            <a:ext cx="12192004" cy="8131967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1"/>
          <p:cNvSpPr txBox="1">
            <a:spLocks noGrp="1"/>
          </p:cNvSpPr>
          <p:nvPr>
            <p:ph type="ctrTitle"/>
          </p:nvPr>
        </p:nvSpPr>
        <p:spPr>
          <a:xfrm>
            <a:off x="3239933" y="558639"/>
            <a:ext cx="5712000" cy="13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18" name="Google Shape;318;p41"/>
          <p:cNvSpPr txBox="1">
            <a:spLocks noGrp="1"/>
          </p:cNvSpPr>
          <p:nvPr>
            <p:ph type="subTitle" idx="1"/>
          </p:nvPr>
        </p:nvSpPr>
        <p:spPr>
          <a:xfrm>
            <a:off x="3233433" y="2212660"/>
            <a:ext cx="5725200" cy="16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19" name="Google Shape;319;p41"/>
          <p:cNvSpPr txBox="1"/>
          <p:nvPr/>
        </p:nvSpPr>
        <p:spPr>
          <a:xfrm>
            <a:off x="3767800" y="4915839"/>
            <a:ext cx="4656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sz="16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sz="16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600">
                <a:solidFill>
                  <a:schemeClr val="dk1"/>
                </a:solidFill>
                <a:highlight>
                  <a:srgbClr val="DFDEFC"/>
                </a:highlight>
                <a:latin typeface="Quicksand"/>
                <a:ea typeface="Quicksand"/>
                <a:cs typeface="Quicksand"/>
                <a:sym typeface="Quicksand"/>
              </a:rPr>
              <a:t>and</a:t>
            </a:r>
            <a:r>
              <a:rPr lang="en"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infographics &amp; images by </a:t>
            </a:r>
            <a:r>
              <a:rPr lang="en" sz="16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600">
              <a:solidFill>
                <a:schemeClr val="dk1"/>
              </a:solidFill>
              <a:highlight>
                <a:srgbClr val="DFDEFC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2227602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2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50955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3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43"/>
          <p:cNvGrpSpPr/>
          <p:nvPr/>
        </p:nvGrpSpPr>
        <p:grpSpPr>
          <a:xfrm rot="10800000" flipH="1">
            <a:off x="-2462000" y="-1848532"/>
            <a:ext cx="15072704" cy="10810613"/>
            <a:chOff x="-1846500" y="-1386399"/>
            <a:chExt cx="11304528" cy="8107960"/>
          </a:xfrm>
        </p:grpSpPr>
        <p:pic>
          <p:nvPicPr>
            <p:cNvPr id="325" name="Google Shape;325;p43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6686275" y="-1386399"/>
              <a:ext cx="2771753" cy="273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43"/>
            <p:cNvPicPr preferRelativeResize="0"/>
            <p:nvPr/>
          </p:nvPicPr>
          <p:blipFill>
            <a:blip r:embed="rId4">
              <a:alphaModFix amt="38000"/>
            </a:blip>
            <a:stretch>
              <a:fillRect/>
            </a:stretch>
          </p:blipFill>
          <p:spPr>
            <a:xfrm rot="5203858">
              <a:off x="-1631029" y="3518279"/>
              <a:ext cx="2980001" cy="324629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848033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4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 rot="10800000" flipH="1">
            <a:off x="1" y="2702727"/>
            <a:ext cx="12192004" cy="4155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60995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45"/>
          <p:cNvGrpSpPr/>
          <p:nvPr/>
        </p:nvGrpSpPr>
        <p:grpSpPr>
          <a:xfrm>
            <a:off x="-1437401" y="-1104401"/>
            <a:ext cx="14400865" cy="8660648"/>
            <a:chOff x="-1078051" y="-828301"/>
            <a:chExt cx="10800649" cy="6495486"/>
          </a:xfrm>
        </p:grpSpPr>
        <p:pic>
          <p:nvPicPr>
            <p:cNvPr id="333" name="Google Shape;333;p45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 rot="4499998">
              <a:off x="517536" y="-1566832"/>
              <a:ext cx="2446178" cy="5180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45"/>
            <p:cNvPicPr preferRelativeResize="0"/>
            <p:nvPr/>
          </p:nvPicPr>
          <p:blipFill>
            <a:blip r:embed="rId4">
              <a:alphaModFix amt="38000"/>
            </a:blip>
            <a:stretch>
              <a:fillRect/>
            </a:stretch>
          </p:blipFill>
          <p:spPr>
            <a:xfrm rot="4932521">
              <a:off x="7662897" y="3595450"/>
              <a:ext cx="1859885" cy="202608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072056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/>
          <a:lstStyle/>
          <a:p>
            <a:fld id="{EFA41AD6-D398-4C2B-9BB8-EB7277BE18AA}" type="datetimeFigureOut">
              <a:rPr lang="id-ID" smtClean="0"/>
              <a:t>11/08/2021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/>
          <a:lstStyle/>
          <a:p>
            <a:fld id="{CC7B8C14-510E-4703-A37C-850852851F6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00467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51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1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67467" y="-1570365"/>
            <a:ext cx="12849741" cy="3288605"/>
            <a:chOff x="50600" y="-1177774"/>
            <a:chExt cx="9637306" cy="2466454"/>
          </a:xfrm>
        </p:grpSpPr>
        <p:pic>
          <p:nvPicPr>
            <p:cNvPr id="40" name="Google Shape;40;p6"/>
            <p:cNvPicPr preferRelativeResize="0"/>
            <p:nvPr/>
          </p:nvPicPr>
          <p:blipFill>
            <a:blip r:embed="rId3">
              <a:alphaModFix amt="29000"/>
            </a:blip>
            <a:stretch>
              <a:fillRect/>
            </a:stretch>
          </p:blipFill>
          <p:spPr>
            <a:xfrm>
              <a:off x="50600" y="-1177774"/>
              <a:ext cx="2253752" cy="22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6"/>
            <p:cNvPicPr preferRelativeResize="0"/>
            <p:nvPr/>
          </p:nvPicPr>
          <p:blipFill>
            <a:blip r:embed="rId4">
              <a:alphaModFix amt="26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92142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0800000" flipH="1">
            <a:off x="1" y="3661186"/>
            <a:ext cx="12192004" cy="31968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4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960000" y="2072200"/>
            <a:ext cx="5868800" cy="40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naheim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91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8"/>
          <p:cNvGrpSpPr/>
          <p:nvPr/>
        </p:nvGrpSpPr>
        <p:grpSpPr>
          <a:xfrm>
            <a:off x="-1768365" y="296244"/>
            <a:ext cx="15271527" cy="8644821"/>
            <a:chOff x="-1326274" y="222183"/>
            <a:chExt cx="11453645" cy="6483616"/>
          </a:xfrm>
        </p:grpSpPr>
        <p:pic>
          <p:nvPicPr>
            <p:cNvPr id="50" name="Google Shape;50;p8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7222371" y="2986325"/>
              <a:ext cx="2904999" cy="316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8"/>
            <p:cNvPicPr preferRelativeResize="0"/>
            <p:nvPr/>
          </p:nvPicPr>
          <p:blipFill>
            <a:blip r:embed="rId4">
              <a:alphaModFix amt="48000"/>
            </a:blip>
            <a:stretch>
              <a:fillRect/>
            </a:stretch>
          </p:blipFill>
          <p:spPr>
            <a:xfrm>
              <a:off x="410300" y="382600"/>
              <a:ext cx="1278024" cy="1299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626902">
              <a:off x="-1012802" y="2777516"/>
              <a:ext cx="2756456" cy="3709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8"/>
            <p:cNvPicPr preferRelativeResize="0"/>
            <p:nvPr/>
          </p:nvPicPr>
          <p:blipFill>
            <a:blip r:embed="rId4">
              <a:alphaModFix amt="60000"/>
            </a:blip>
            <a:stretch>
              <a:fillRect/>
            </a:stretch>
          </p:blipFill>
          <p:spPr>
            <a:xfrm flipH="1">
              <a:off x="252562" y="222183"/>
              <a:ext cx="315473" cy="320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850800" y="1742800"/>
            <a:ext cx="849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666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657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" y="-1263052"/>
            <a:ext cx="12192004" cy="813197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 flipH="1">
            <a:off x="6902067" y="1725467"/>
            <a:ext cx="4336400" cy="16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 flipH="1">
            <a:off x="6902067" y="3552800"/>
            <a:ext cx="4336400" cy="1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4568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294">
              <a:alpha val="307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960000" y="51778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7467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3400" y="713333"/>
            <a:ext cx="10285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osefin Sans"/>
              <a:buNone/>
              <a:defRPr sz="2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3467" y="1536633"/>
            <a:ext cx="10285200" cy="4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14276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78" r:id="rId28"/>
    <p:sldLayoutId id="2147483779" r:id="rId29"/>
    <p:sldLayoutId id="2147483780" r:id="rId30"/>
    <p:sldLayoutId id="2147483781" r:id="rId31"/>
    <p:sldLayoutId id="2147483782" r:id="rId32"/>
    <p:sldLayoutId id="2147483783" r:id="rId33"/>
    <p:sldLayoutId id="2147483784" r:id="rId34"/>
    <p:sldLayoutId id="2147483785" r:id="rId35"/>
    <p:sldLayoutId id="2147483786" r:id="rId36"/>
    <p:sldLayoutId id="2147483787" r:id="rId37"/>
    <p:sldLayoutId id="2147483788" r:id="rId38"/>
    <p:sldLayoutId id="2147483789" r:id="rId39"/>
    <p:sldLayoutId id="2147483790" r:id="rId40"/>
    <p:sldLayoutId id="2147483791" r:id="rId41"/>
    <p:sldLayoutId id="2147483792" r:id="rId42"/>
    <p:sldLayoutId id="2147483793" r:id="rId43"/>
    <p:sldLayoutId id="2147483794" r:id="rId44"/>
    <p:sldLayoutId id="2147483795" r:id="rId4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37" name="Google Shape;337;p4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48429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9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ourceforge.net/projects/turbopascal-wdb/" TargetMode="External"/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Perangkat</a:t>
            </a:r>
            <a:r>
              <a:rPr lang="en-US" dirty="0" smtClean="0"/>
              <a:t> </a:t>
            </a:r>
            <a:r>
              <a:rPr lang="en-US" dirty="0" err="1" smtClean="0"/>
              <a:t>Lunak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Pemrograman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802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B.</a:t>
            </a:r>
            <a:r>
              <a:rPr lang="en-US" dirty="0" smtClean="0"/>
              <a:t> </a:t>
            </a:r>
            <a:r>
              <a:rPr lang="en-US" sz="4000" dirty="0" err="1" smtClean="0"/>
              <a:t>Struktur</a:t>
            </a:r>
            <a:r>
              <a:rPr lang="en-US" sz="4000" dirty="0" smtClean="0"/>
              <a:t> Program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0134"/>
            <a:ext cx="10038821" cy="475826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 smtClean="0"/>
              <a:t>	</a:t>
            </a:r>
            <a:r>
              <a:rPr lang="en-US" sz="1400" dirty="0" err="1" smtClean="0"/>
              <a:t>Struktur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</a:t>
            </a:r>
            <a:r>
              <a:rPr lang="en-US" sz="1400" dirty="0" err="1" smtClean="0"/>
              <a:t>suatu</a:t>
            </a:r>
            <a:r>
              <a:rPr lang="en-US" sz="1400" dirty="0" smtClean="0"/>
              <a:t> program </a:t>
            </a:r>
            <a:r>
              <a:rPr lang="en-US" sz="1400" i="1" dirty="0" smtClean="0"/>
              <a:t>Pascal</a:t>
            </a:r>
            <a:r>
              <a:rPr lang="en-US" sz="1400" dirty="0" smtClean="0"/>
              <a:t> </a:t>
            </a:r>
            <a:r>
              <a:rPr lang="en-US" sz="1400" dirty="0" err="1" smtClean="0"/>
              <a:t>terdiri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</a:t>
            </a:r>
            <a:r>
              <a:rPr lang="en-US" sz="1400" dirty="0" err="1" smtClean="0"/>
              <a:t>sebuah</a:t>
            </a:r>
            <a:r>
              <a:rPr lang="en-US" sz="1400" dirty="0" smtClean="0"/>
              <a:t> </a:t>
            </a:r>
            <a:r>
              <a:rPr lang="en-US" sz="1400" dirty="0" err="1" smtClean="0"/>
              <a:t>judul</a:t>
            </a:r>
            <a:r>
              <a:rPr lang="en-US" sz="1400" dirty="0" smtClean="0"/>
              <a:t> program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suatu</a:t>
            </a:r>
            <a:r>
              <a:rPr lang="en-US" sz="1400" dirty="0" smtClean="0"/>
              <a:t> </a:t>
            </a:r>
            <a:r>
              <a:rPr lang="en-US" sz="1400" dirty="0" err="1" smtClean="0"/>
              <a:t>blok</a:t>
            </a:r>
            <a:r>
              <a:rPr lang="en-US" sz="1400" dirty="0" smtClean="0"/>
              <a:t> program </a:t>
            </a:r>
            <a:r>
              <a:rPr lang="en-US" sz="1400" dirty="0" err="1" smtClean="0"/>
              <a:t>atau</a:t>
            </a:r>
            <a:r>
              <a:rPr lang="en-US" sz="1400" dirty="0" smtClean="0"/>
              <a:t> </a:t>
            </a:r>
            <a:r>
              <a:rPr lang="en-US" sz="1400" dirty="0" err="1" smtClean="0"/>
              <a:t>badan</a:t>
            </a:r>
            <a:r>
              <a:rPr lang="en-US" sz="1400" dirty="0" smtClean="0"/>
              <a:t> program. Blok program </a:t>
            </a:r>
            <a:r>
              <a:rPr lang="en-US" sz="1400" dirty="0" err="1" smtClean="0"/>
              <a:t>dibagi</a:t>
            </a:r>
            <a:r>
              <a:rPr lang="en-US" sz="1400" dirty="0" smtClean="0"/>
              <a:t> </a:t>
            </a:r>
            <a:r>
              <a:rPr lang="en-US" sz="1400" dirty="0" err="1" smtClean="0"/>
              <a:t>lagi</a:t>
            </a:r>
            <a:r>
              <a:rPr lang="en-US" sz="1400" dirty="0" smtClean="0"/>
              <a:t> </a:t>
            </a:r>
            <a:r>
              <a:rPr lang="en-US" sz="1400" dirty="0" err="1" smtClean="0"/>
              <a:t>menjadi</a:t>
            </a:r>
            <a:r>
              <a:rPr lang="en-US" sz="1400" dirty="0" smtClean="0"/>
              <a:t> 2 </a:t>
            </a:r>
            <a:r>
              <a:rPr lang="en-US" sz="1400" dirty="0" err="1" smtClean="0"/>
              <a:t>yaitu</a:t>
            </a:r>
            <a:r>
              <a:rPr lang="en-US" sz="1400" dirty="0" smtClean="0"/>
              <a:t> </a:t>
            </a:r>
            <a:r>
              <a:rPr lang="en-US" sz="1400" dirty="0" err="1" smtClean="0"/>
              <a:t>bagian</a:t>
            </a:r>
            <a:r>
              <a:rPr lang="en-US" sz="1400" dirty="0" smtClean="0"/>
              <a:t> </a:t>
            </a:r>
            <a:r>
              <a:rPr lang="en-US" sz="1400" b="1" dirty="0" err="1" smtClean="0"/>
              <a:t>deklarasi</a:t>
            </a:r>
            <a:r>
              <a:rPr lang="en-US" sz="1400" dirty="0" smtClean="0"/>
              <a:t>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bagian</a:t>
            </a:r>
            <a:r>
              <a:rPr lang="en-US" sz="1400" dirty="0" smtClean="0"/>
              <a:t> </a:t>
            </a:r>
            <a:r>
              <a:rPr lang="en-US" sz="1400" b="1" dirty="0" err="1" smtClean="0"/>
              <a:t>pernyataan</a:t>
            </a:r>
            <a:r>
              <a:rPr lang="en-US" sz="1400" dirty="0" smtClean="0"/>
              <a:t>. </a:t>
            </a:r>
            <a:r>
              <a:rPr lang="en-US" sz="1400" dirty="0" err="1" smtClean="0"/>
              <a:t>Bagian</a:t>
            </a:r>
            <a:r>
              <a:rPr lang="en-US" sz="1400" dirty="0" smtClean="0"/>
              <a:t> </a:t>
            </a:r>
            <a:r>
              <a:rPr lang="en-US" sz="1400" b="1" dirty="0" err="1" smtClean="0"/>
              <a:t>deklarasi</a:t>
            </a:r>
            <a:r>
              <a:rPr lang="en-US" sz="1400" b="1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terdiri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</a:t>
            </a:r>
            <a:r>
              <a:rPr lang="en-US" sz="1400" dirty="0" err="1" smtClean="0"/>
              <a:t>deklarasi</a:t>
            </a:r>
            <a:r>
              <a:rPr lang="en-US" sz="1400" dirty="0" smtClean="0"/>
              <a:t> label, </a:t>
            </a:r>
            <a:r>
              <a:rPr lang="en-US" sz="1400" dirty="0" err="1" smtClean="0"/>
              <a:t>konstanta</a:t>
            </a:r>
            <a:r>
              <a:rPr lang="en-US" sz="1400" dirty="0" smtClean="0"/>
              <a:t>, </a:t>
            </a:r>
            <a:r>
              <a:rPr lang="en-US" sz="1400" dirty="0" err="1" smtClean="0"/>
              <a:t>tipe</a:t>
            </a:r>
            <a:r>
              <a:rPr lang="en-US" sz="1400" dirty="0" smtClean="0"/>
              <a:t>, variable, </a:t>
            </a:r>
            <a:r>
              <a:rPr lang="en-US" sz="1400" dirty="0" err="1" smtClean="0"/>
              <a:t>prosedur</a:t>
            </a:r>
            <a:r>
              <a:rPr lang="en-US" sz="1400" dirty="0" smtClean="0"/>
              <a:t>,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fungsi</a:t>
            </a:r>
            <a:r>
              <a:rPr lang="en-US" sz="1400" dirty="0" smtClean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 err="1" smtClean="0"/>
              <a:t>Struktur</a:t>
            </a:r>
            <a:r>
              <a:rPr lang="en-US" sz="1400" dirty="0" smtClean="0"/>
              <a:t> program </a:t>
            </a:r>
            <a:r>
              <a:rPr lang="en-US" sz="1400" i="1" dirty="0" smtClean="0"/>
              <a:t>Pascal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digambarkan</a:t>
            </a:r>
            <a:r>
              <a:rPr lang="en-US" sz="1400" dirty="0" smtClean="0"/>
              <a:t> </a:t>
            </a:r>
            <a:r>
              <a:rPr lang="en-US" sz="1400" dirty="0" err="1" smtClean="0"/>
              <a:t>seperti</a:t>
            </a:r>
            <a:r>
              <a:rPr lang="en-US" sz="1400" dirty="0" smtClean="0"/>
              <a:t> </a:t>
            </a:r>
            <a:r>
              <a:rPr lang="en-US" sz="1400" dirty="0" err="1" smtClean="0"/>
              <a:t>berikut</a:t>
            </a:r>
            <a:r>
              <a:rPr lang="en-US" sz="1400" dirty="0" smtClean="0"/>
              <a:t>:</a:t>
            </a:r>
          </a:p>
          <a:p>
            <a:pPr marL="800100" lvl="1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US" sz="1400" dirty="0" err="1" smtClean="0"/>
              <a:t>Judul</a:t>
            </a:r>
            <a:r>
              <a:rPr lang="en-US" sz="1400" dirty="0" smtClean="0"/>
              <a:t> Program</a:t>
            </a:r>
          </a:p>
          <a:p>
            <a:pPr marL="800100" lvl="1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US" sz="1400" dirty="0" smtClean="0"/>
              <a:t>Blok Diagram</a:t>
            </a:r>
          </a:p>
          <a:p>
            <a:pPr marL="1257300" lvl="2" indent="-342900" algn="just">
              <a:lnSpc>
                <a:spcPct val="100000"/>
              </a:lnSpc>
              <a:buFont typeface="+mj-lt"/>
              <a:buAutoNum type="alphaLcPeriod"/>
            </a:pPr>
            <a:r>
              <a:rPr lang="en-US" sz="1400" dirty="0" err="1" smtClean="0"/>
              <a:t>Bagian</a:t>
            </a:r>
            <a:r>
              <a:rPr lang="en-US" sz="1400" dirty="0" smtClean="0"/>
              <a:t> </a:t>
            </a:r>
            <a:r>
              <a:rPr lang="en-US" sz="1400" dirty="0" err="1" smtClean="0"/>
              <a:t>Deklarasi</a:t>
            </a:r>
            <a:endParaRPr lang="en-US" sz="1400" dirty="0" smtClean="0"/>
          </a:p>
          <a:p>
            <a:pPr marL="914400" lvl="2" indent="0" algn="just">
              <a:lnSpc>
                <a:spcPct val="100000"/>
              </a:lnSpc>
              <a:buNone/>
            </a:pPr>
            <a:r>
              <a:rPr lang="en-US" sz="1400" dirty="0"/>
              <a:t>	</a:t>
            </a:r>
            <a:r>
              <a:rPr lang="en-US" sz="1400" dirty="0" err="1" smtClean="0"/>
              <a:t>Deklarasi</a:t>
            </a:r>
            <a:r>
              <a:rPr lang="en-US" sz="1400" dirty="0" smtClean="0"/>
              <a:t> label		</a:t>
            </a:r>
            <a:r>
              <a:rPr lang="en-US" sz="1400" dirty="0" err="1" smtClean="0"/>
              <a:t>Deklarasi</a:t>
            </a:r>
            <a:r>
              <a:rPr lang="en-US" sz="1400" dirty="0" smtClean="0"/>
              <a:t> </a:t>
            </a:r>
            <a:r>
              <a:rPr lang="en-US" sz="1400" dirty="0" err="1" smtClean="0"/>
              <a:t>variabel</a:t>
            </a:r>
            <a:endParaRPr lang="en-US" sz="1400" dirty="0" smtClean="0"/>
          </a:p>
          <a:p>
            <a:pPr marL="914400" lvl="2" indent="0" algn="just">
              <a:lnSpc>
                <a:spcPct val="100000"/>
              </a:lnSpc>
              <a:buNone/>
            </a:pPr>
            <a:r>
              <a:rPr lang="en-US" sz="1400" dirty="0"/>
              <a:t>	</a:t>
            </a:r>
            <a:r>
              <a:rPr lang="en-US" sz="1400" dirty="0" err="1" smtClean="0"/>
              <a:t>Deklarasi</a:t>
            </a:r>
            <a:r>
              <a:rPr lang="en-US" sz="1400" dirty="0" smtClean="0"/>
              <a:t> </a:t>
            </a:r>
            <a:r>
              <a:rPr lang="en-US" sz="1400" dirty="0" err="1" smtClean="0"/>
              <a:t>konstanta</a:t>
            </a:r>
            <a:r>
              <a:rPr lang="en-US" sz="1400" dirty="0" smtClean="0"/>
              <a:t>		</a:t>
            </a:r>
            <a:r>
              <a:rPr lang="en-US" sz="1400" dirty="0" err="1" smtClean="0"/>
              <a:t>Deklarasi</a:t>
            </a:r>
            <a:r>
              <a:rPr lang="en-US" sz="1400" dirty="0" smtClean="0"/>
              <a:t> </a:t>
            </a:r>
            <a:r>
              <a:rPr lang="en-US" sz="1400" dirty="0" err="1" smtClean="0"/>
              <a:t>prosedur</a:t>
            </a:r>
            <a:endParaRPr lang="en-US" sz="1400" dirty="0" smtClean="0"/>
          </a:p>
          <a:p>
            <a:pPr marL="914400" lvl="2" indent="0" algn="just">
              <a:lnSpc>
                <a:spcPct val="100000"/>
              </a:lnSpc>
              <a:buNone/>
            </a:pPr>
            <a:r>
              <a:rPr lang="en-US" sz="1400" dirty="0"/>
              <a:t>	</a:t>
            </a:r>
            <a:r>
              <a:rPr lang="en-US" sz="1400" dirty="0" err="1" smtClean="0"/>
              <a:t>Deklarasi</a:t>
            </a:r>
            <a:r>
              <a:rPr lang="en-US" sz="1400" dirty="0" smtClean="0"/>
              <a:t> </a:t>
            </a:r>
            <a:r>
              <a:rPr lang="en-US" sz="1400" dirty="0" err="1" smtClean="0"/>
              <a:t>tipe</a:t>
            </a:r>
            <a:r>
              <a:rPr lang="en-US" sz="1400" dirty="0" smtClean="0"/>
              <a:t>		</a:t>
            </a:r>
            <a:r>
              <a:rPr lang="en-US" sz="1400" dirty="0" err="1" smtClean="0"/>
              <a:t>Deklarasi</a:t>
            </a:r>
            <a:r>
              <a:rPr lang="en-US" sz="1400" dirty="0" smtClean="0"/>
              <a:t> </a:t>
            </a:r>
            <a:r>
              <a:rPr lang="en-US" sz="1400" dirty="0" err="1" smtClean="0"/>
              <a:t>fungsi</a:t>
            </a:r>
            <a:endParaRPr lang="en-US" sz="1400" dirty="0" smtClean="0"/>
          </a:p>
          <a:p>
            <a:pPr marL="1257300" lvl="2" indent="-342900" algn="just">
              <a:lnSpc>
                <a:spcPct val="100000"/>
              </a:lnSpc>
              <a:buFont typeface="+mj-lt"/>
              <a:buAutoNum type="alphaLcPeriod" startAt="2"/>
            </a:pPr>
            <a:r>
              <a:rPr lang="en-US" sz="1400" dirty="0" err="1" smtClean="0"/>
              <a:t>Bagian</a:t>
            </a:r>
            <a:r>
              <a:rPr lang="en-US" sz="1400" dirty="0" smtClean="0"/>
              <a:t> </a:t>
            </a:r>
            <a:r>
              <a:rPr lang="en-US" sz="1400" dirty="0" err="1" smtClean="0"/>
              <a:t>Pernyataan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67046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B.</a:t>
            </a:r>
            <a:r>
              <a:rPr lang="en-US" dirty="0" smtClean="0"/>
              <a:t> </a:t>
            </a:r>
            <a:r>
              <a:rPr lang="en-US" sz="4000" dirty="0" err="1" smtClean="0"/>
              <a:t>Struktur</a:t>
            </a:r>
            <a:r>
              <a:rPr lang="en-US" sz="4000" dirty="0" smtClean="0"/>
              <a:t> Program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0134"/>
            <a:ext cx="10038821" cy="4758266"/>
          </a:xfrm>
        </p:spPr>
        <p:txBody>
          <a:bodyPr>
            <a:normAutofit/>
          </a:bodyPr>
          <a:lstStyle/>
          <a:p>
            <a:pPr indent="-457200" algn="just">
              <a:buFont typeface="+mj-lt"/>
              <a:buAutoNum type="arabicPeriod"/>
            </a:pPr>
            <a:r>
              <a:rPr lang="en-US" sz="2000" dirty="0" err="1" smtClean="0"/>
              <a:t>Penulisan</a:t>
            </a:r>
            <a:r>
              <a:rPr lang="en-US" sz="2000" dirty="0" smtClean="0"/>
              <a:t> Program </a:t>
            </a:r>
            <a:r>
              <a:rPr lang="en-US" sz="2000" i="1" dirty="0" smtClean="0"/>
              <a:t>Pascal</a:t>
            </a:r>
            <a:endParaRPr lang="en-US" sz="2000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 smtClean="0"/>
              <a:t>	</a:t>
            </a:r>
            <a:r>
              <a:rPr lang="en-US" sz="1400" dirty="0" smtClean="0"/>
              <a:t>Program </a:t>
            </a:r>
            <a:r>
              <a:rPr lang="en-US" sz="1400" i="1" dirty="0" smtClean="0"/>
              <a:t>Pascal </a:t>
            </a:r>
            <a:r>
              <a:rPr lang="en-US" sz="1400" dirty="0" err="1" smtClean="0"/>
              <a:t>boleh</a:t>
            </a:r>
            <a:r>
              <a:rPr lang="en-US" sz="1400" dirty="0" smtClean="0"/>
              <a:t> </a:t>
            </a:r>
            <a:r>
              <a:rPr lang="en-US" sz="1400" dirty="0" err="1" smtClean="0"/>
              <a:t>ditulis</a:t>
            </a:r>
            <a:r>
              <a:rPr lang="en-US" sz="1400" dirty="0" smtClean="0"/>
              <a:t> </a:t>
            </a:r>
            <a:r>
              <a:rPr lang="en-US" sz="1400" dirty="0" err="1" smtClean="0"/>
              <a:t>mulai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</a:t>
            </a:r>
            <a:r>
              <a:rPr lang="en-US" sz="1400" dirty="0" err="1" smtClean="0"/>
              <a:t>kolom</a:t>
            </a:r>
            <a:r>
              <a:rPr lang="en-US" sz="1400" dirty="0" smtClean="0"/>
              <a:t> </a:t>
            </a:r>
            <a:r>
              <a:rPr lang="en-US" sz="1400" dirty="0" err="1" smtClean="0"/>
              <a:t>berapa</a:t>
            </a:r>
            <a:r>
              <a:rPr lang="en-US" sz="1400" dirty="0" smtClean="0"/>
              <a:t> pun. </a:t>
            </a:r>
            <a:r>
              <a:rPr lang="en-US" sz="1400" dirty="0" err="1" smtClean="0"/>
              <a:t>Penulisan</a:t>
            </a:r>
            <a:r>
              <a:rPr lang="en-US" sz="1400" dirty="0" smtClean="0"/>
              <a:t> program yang </a:t>
            </a:r>
            <a:r>
              <a:rPr lang="en-US" sz="1400" dirty="0" err="1" smtClean="0"/>
              <a:t>menjorok</a:t>
            </a:r>
            <a:r>
              <a:rPr lang="en-US" sz="1400" dirty="0" smtClean="0"/>
              <a:t> </a:t>
            </a:r>
            <a:r>
              <a:rPr lang="en-US" sz="1400" dirty="0" err="1" smtClean="0"/>
              <a:t>masuk</a:t>
            </a:r>
            <a:r>
              <a:rPr lang="en-US" sz="1400" dirty="0" smtClean="0"/>
              <a:t> </a:t>
            </a:r>
            <a:r>
              <a:rPr lang="en-US" sz="1400" dirty="0" err="1" smtClean="0"/>
              <a:t>ke</a:t>
            </a:r>
            <a:r>
              <a:rPr lang="en-US" sz="1400" dirty="0" smtClean="0"/>
              <a:t> </a:t>
            </a:r>
            <a:r>
              <a:rPr lang="en-US" sz="1400" dirty="0" err="1" smtClean="0"/>
              <a:t>beberapa</a:t>
            </a:r>
            <a:r>
              <a:rPr lang="en-US" sz="1400" dirty="0" smtClean="0"/>
              <a:t> </a:t>
            </a:r>
            <a:r>
              <a:rPr lang="en-US" sz="1400" dirty="0" err="1" smtClean="0"/>
              <a:t>kolom</a:t>
            </a:r>
            <a:r>
              <a:rPr lang="en-US" sz="1400" dirty="0" smtClean="0"/>
              <a:t> </a:t>
            </a:r>
            <a:r>
              <a:rPr lang="en-US" sz="1400" dirty="0" err="1" smtClean="0"/>
              <a:t>dimaksudkan</a:t>
            </a:r>
            <a:r>
              <a:rPr lang="en-US" sz="1400" dirty="0" smtClean="0"/>
              <a:t> agar </a:t>
            </a:r>
            <a:r>
              <a:rPr lang="en-US" sz="1400" dirty="0" err="1" smtClean="0"/>
              <a:t>mudah</a:t>
            </a:r>
            <a:r>
              <a:rPr lang="en-US" sz="1400" dirty="0" smtClean="0"/>
              <a:t> </a:t>
            </a:r>
            <a:r>
              <a:rPr lang="en-US" sz="1400" dirty="0" err="1" smtClean="0"/>
              <a:t>membaca</a:t>
            </a:r>
            <a:r>
              <a:rPr lang="en-US" sz="1400" dirty="0" smtClean="0"/>
              <a:t> </a:t>
            </a:r>
            <a:r>
              <a:rPr lang="en-US" sz="1400" dirty="0" err="1" smtClean="0"/>
              <a:t>programnya</a:t>
            </a:r>
            <a:r>
              <a:rPr lang="en-US" sz="1400" dirty="0" smtClean="0"/>
              <a:t>, </a:t>
            </a:r>
            <a:r>
              <a:rPr lang="en-US" sz="1400" dirty="0" err="1" smtClean="0"/>
              <a:t>sehingga</a:t>
            </a:r>
            <a:r>
              <a:rPr lang="en-US" sz="1400" dirty="0" smtClean="0"/>
              <a:t> </a:t>
            </a:r>
            <a:r>
              <a:rPr lang="en-US" sz="1400" dirty="0" err="1" smtClean="0"/>
              <a:t>lebih</a:t>
            </a:r>
            <a:r>
              <a:rPr lang="en-US" sz="1400" dirty="0" smtClean="0"/>
              <a:t> </a:t>
            </a:r>
            <a:r>
              <a:rPr lang="en-US" sz="1400" dirty="0" err="1" smtClean="0"/>
              <a:t>terlihat</a:t>
            </a:r>
            <a:r>
              <a:rPr lang="en-US" sz="1400" dirty="0" smtClean="0"/>
              <a:t> </a:t>
            </a:r>
            <a:r>
              <a:rPr lang="en-US" sz="1400" dirty="0" err="1" smtClean="0"/>
              <a:t>bagian</a:t>
            </a:r>
            <a:r>
              <a:rPr lang="en-US" sz="1400" dirty="0" smtClean="0"/>
              <a:t> – </a:t>
            </a:r>
            <a:r>
              <a:rPr lang="en-US" sz="1400" dirty="0" err="1" smtClean="0"/>
              <a:t>bagiannya</a:t>
            </a:r>
            <a:r>
              <a:rPr lang="en-US" sz="1400" dirty="0" smtClean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 err="1" smtClean="0"/>
              <a:t>Contoh</a:t>
            </a:r>
            <a:r>
              <a:rPr lang="en-US" sz="1400" dirty="0" smtClean="0"/>
              <a:t> yang </a:t>
            </a:r>
            <a:r>
              <a:rPr lang="en-US" sz="1400" dirty="0" err="1" smtClean="0"/>
              <a:t>dianjurkan</a:t>
            </a:r>
            <a:r>
              <a:rPr lang="en-US" sz="1400" dirty="0" smtClean="0"/>
              <a:t>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 smtClean="0"/>
              <a:t>	</a:t>
            </a:r>
            <a:r>
              <a:rPr lang="en-US" sz="1400" dirty="0" smtClean="0"/>
              <a:t>Begin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-US" sz="1400" dirty="0" err="1" smtClean="0"/>
              <a:t>Writeln</a:t>
            </a:r>
            <a:r>
              <a:rPr lang="en-US" sz="1400" dirty="0" smtClean="0"/>
              <a:t> (‘</a:t>
            </a:r>
            <a:r>
              <a:rPr lang="en-US" sz="1400" dirty="0" err="1" smtClean="0"/>
              <a:t>Nama</a:t>
            </a:r>
            <a:r>
              <a:rPr lang="en-US" sz="1400" dirty="0" smtClean="0"/>
              <a:t> </a:t>
            </a:r>
            <a:r>
              <a:rPr lang="en-US" sz="1400" dirty="0" err="1" smtClean="0"/>
              <a:t>saya</a:t>
            </a:r>
            <a:r>
              <a:rPr lang="en-US" sz="1400" dirty="0" smtClean="0"/>
              <a:t> Optima’);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-US" sz="1400" dirty="0" err="1" smtClean="0"/>
              <a:t>Writeln</a:t>
            </a:r>
            <a:r>
              <a:rPr lang="en-US" sz="1400" dirty="0" smtClean="0"/>
              <a:t> (‘-------------’);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/>
              <a:t>	</a:t>
            </a:r>
            <a:r>
              <a:rPr lang="en-US" sz="1400" dirty="0" smtClean="0"/>
              <a:t>End.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 err="1" smtClean="0"/>
              <a:t>Contoh</a:t>
            </a:r>
            <a:r>
              <a:rPr lang="en-US" sz="1400" dirty="0" smtClean="0"/>
              <a:t> yang </a:t>
            </a:r>
            <a:r>
              <a:rPr lang="en-US" sz="1400" dirty="0" err="1" smtClean="0"/>
              <a:t>tidak</a:t>
            </a:r>
            <a:r>
              <a:rPr lang="en-US" sz="1400" dirty="0" smtClean="0"/>
              <a:t> </a:t>
            </a:r>
            <a:r>
              <a:rPr lang="en-US" sz="1400" dirty="0" err="1" smtClean="0"/>
              <a:t>dianjurkan</a:t>
            </a:r>
            <a:r>
              <a:rPr lang="en-US" sz="1400" dirty="0" smtClean="0"/>
              <a:t>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/>
              <a:t>	</a:t>
            </a:r>
            <a:r>
              <a:rPr lang="en-US" sz="1400" dirty="0" smtClean="0"/>
              <a:t>Begin </a:t>
            </a:r>
            <a:r>
              <a:rPr lang="en-US" sz="1400" dirty="0" err="1" smtClean="0"/>
              <a:t>Writeln</a:t>
            </a:r>
            <a:r>
              <a:rPr lang="en-US" sz="1400" dirty="0"/>
              <a:t> </a:t>
            </a:r>
            <a:r>
              <a:rPr lang="en-US" sz="1400" dirty="0" smtClean="0"/>
              <a:t>(‘</a:t>
            </a:r>
            <a:r>
              <a:rPr lang="en-US" sz="1400" dirty="0" err="1" smtClean="0"/>
              <a:t>Nama</a:t>
            </a:r>
            <a:r>
              <a:rPr lang="en-US" sz="1400" dirty="0" smtClean="0"/>
              <a:t> </a:t>
            </a:r>
            <a:r>
              <a:rPr lang="en-US" sz="1400" dirty="0" err="1" smtClean="0"/>
              <a:t>saya</a:t>
            </a:r>
            <a:r>
              <a:rPr lang="en-US" sz="1400" dirty="0" smtClean="0"/>
              <a:t> Optima’); </a:t>
            </a:r>
            <a:r>
              <a:rPr lang="en-US" sz="1400" dirty="0" err="1" smtClean="0"/>
              <a:t>Writeln</a:t>
            </a:r>
            <a:r>
              <a:rPr lang="en-US" sz="1400" dirty="0" smtClean="0"/>
              <a:t> (‘--------------------’); End.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41640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B.</a:t>
            </a:r>
            <a:r>
              <a:rPr lang="en-US" dirty="0" smtClean="0"/>
              <a:t> </a:t>
            </a:r>
            <a:r>
              <a:rPr lang="en-US" sz="4000" dirty="0" err="1" smtClean="0"/>
              <a:t>Struktur</a:t>
            </a:r>
            <a:r>
              <a:rPr lang="en-US" sz="4000" dirty="0" smtClean="0"/>
              <a:t> Program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0134"/>
            <a:ext cx="10038821" cy="4758266"/>
          </a:xfrm>
        </p:spPr>
        <p:txBody>
          <a:bodyPr>
            <a:normAutofit/>
          </a:bodyPr>
          <a:lstStyle/>
          <a:p>
            <a:pPr indent="-457200" algn="just">
              <a:buFont typeface="+mj-lt"/>
              <a:buAutoNum type="arabicPeriod" startAt="2"/>
            </a:pPr>
            <a:r>
              <a:rPr lang="en-US" sz="2000" dirty="0" err="1" smtClean="0"/>
              <a:t>Judul</a:t>
            </a:r>
            <a:r>
              <a:rPr lang="en-US" sz="2000" dirty="0" smtClean="0"/>
              <a:t> Program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 smtClean="0"/>
              <a:t>	</a:t>
            </a:r>
            <a:r>
              <a:rPr lang="en-US" sz="1400" dirty="0" err="1" smtClean="0"/>
              <a:t>Pada</a:t>
            </a:r>
            <a:r>
              <a:rPr lang="en-US" sz="1400" dirty="0" smtClean="0"/>
              <a:t> </a:t>
            </a:r>
            <a:r>
              <a:rPr lang="en-US" sz="1400" i="1" dirty="0" smtClean="0"/>
              <a:t>Turbo Pascal</a:t>
            </a:r>
            <a:r>
              <a:rPr lang="en-US" sz="1400" dirty="0" smtClean="0"/>
              <a:t>, </a:t>
            </a:r>
            <a:r>
              <a:rPr lang="en-US" sz="1400" dirty="0" err="1" smtClean="0"/>
              <a:t>judul</a:t>
            </a:r>
            <a:r>
              <a:rPr lang="en-US" sz="1400" dirty="0" smtClean="0"/>
              <a:t> program </a:t>
            </a:r>
            <a:r>
              <a:rPr lang="en-US" sz="1400" dirty="0" err="1" smtClean="0"/>
              <a:t>sifatnya</a:t>
            </a:r>
            <a:r>
              <a:rPr lang="en-US" sz="1400" dirty="0" smtClean="0"/>
              <a:t> </a:t>
            </a:r>
            <a:r>
              <a:rPr lang="en-US" sz="1400" dirty="0" err="1" smtClean="0"/>
              <a:t>boleh</a:t>
            </a:r>
            <a:r>
              <a:rPr lang="en-US" sz="1400" dirty="0" smtClean="0"/>
              <a:t> </a:t>
            </a:r>
            <a:r>
              <a:rPr lang="en-US" sz="1400" dirty="0" err="1" smtClean="0"/>
              <a:t>ditulis</a:t>
            </a:r>
            <a:r>
              <a:rPr lang="en-US" sz="1400" dirty="0" smtClean="0"/>
              <a:t> </a:t>
            </a:r>
            <a:r>
              <a:rPr lang="en-US" sz="1400" dirty="0" err="1" smtClean="0"/>
              <a:t>boleh</a:t>
            </a:r>
            <a:r>
              <a:rPr lang="en-US" sz="1400" dirty="0" smtClean="0"/>
              <a:t> </a:t>
            </a:r>
            <a:r>
              <a:rPr lang="en-US" sz="1400" dirty="0" err="1" smtClean="0"/>
              <a:t>tidak</a:t>
            </a:r>
            <a:r>
              <a:rPr lang="en-US" sz="1400" dirty="0" smtClean="0"/>
              <a:t>, </a:t>
            </a:r>
            <a:r>
              <a:rPr lang="en-US" sz="1400" dirty="0" err="1" smtClean="0"/>
              <a:t>berguna</a:t>
            </a:r>
            <a:r>
              <a:rPr lang="en-US" sz="1400" dirty="0" smtClean="0"/>
              <a:t>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memberi</a:t>
            </a:r>
            <a:r>
              <a:rPr lang="en-US" sz="1400" dirty="0" smtClean="0"/>
              <a:t> </a:t>
            </a:r>
            <a:r>
              <a:rPr lang="en-US" sz="1400" dirty="0" err="1" smtClean="0"/>
              <a:t>nama</a:t>
            </a:r>
            <a:r>
              <a:rPr lang="en-US" sz="1400" dirty="0" smtClean="0"/>
              <a:t> program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daftar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parameter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sifatnya</a:t>
            </a:r>
            <a:r>
              <a:rPr lang="en-US" sz="1400" dirty="0" smtClean="0"/>
              <a:t> </a:t>
            </a:r>
            <a:r>
              <a:rPr lang="en-US" sz="1400" dirty="0" err="1" smtClean="0"/>
              <a:t>sebagai</a:t>
            </a:r>
            <a:r>
              <a:rPr lang="en-US" sz="1400" dirty="0" smtClean="0"/>
              <a:t> </a:t>
            </a:r>
            <a:r>
              <a:rPr lang="en-US" sz="1400" dirty="0" err="1" smtClean="0"/>
              <a:t>dokumentasi</a:t>
            </a:r>
            <a:r>
              <a:rPr lang="en-US" sz="1400" dirty="0" smtClean="0"/>
              <a:t> </a:t>
            </a:r>
            <a:r>
              <a:rPr lang="en-US" sz="1400" dirty="0" err="1" smtClean="0"/>
              <a:t>saja</a:t>
            </a:r>
            <a:r>
              <a:rPr lang="en-US" sz="1400" dirty="0" smtClean="0"/>
              <a:t>. </a:t>
            </a:r>
            <a:r>
              <a:rPr lang="en-US" sz="1400" dirty="0" err="1" smtClean="0"/>
              <a:t>Judul</a:t>
            </a:r>
            <a:r>
              <a:rPr lang="en-US" sz="1400" dirty="0" smtClean="0"/>
              <a:t> program </a:t>
            </a:r>
            <a:r>
              <a:rPr lang="en-US" sz="1400" dirty="0" err="1" smtClean="0"/>
              <a:t>bila</a:t>
            </a:r>
            <a:r>
              <a:rPr lang="en-US" sz="1400" dirty="0" smtClean="0"/>
              <a:t> </a:t>
            </a:r>
            <a:r>
              <a:rPr lang="en-US" sz="1400" dirty="0" err="1" smtClean="0"/>
              <a:t>ditulis</a:t>
            </a:r>
            <a:r>
              <a:rPr lang="en-US" sz="1400" dirty="0" smtClean="0"/>
              <a:t>, </a:t>
            </a:r>
            <a:r>
              <a:rPr lang="en-US" sz="1400" dirty="0" err="1" smtClean="0"/>
              <a:t>harus</a:t>
            </a:r>
            <a:r>
              <a:rPr lang="en-US" sz="1400" dirty="0" smtClean="0"/>
              <a:t> </a:t>
            </a:r>
            <a:r>
              <a:rPr lang="en-US" sz="1400" dirty="0" err="1" smtClean="0"/>
              <a:t>terletak</a:t>
            </a:r>
            <a:r>
              <a:rPr lang="en-US" sz="1400" dirty="0" smtClean="0"/>
              <a:t> </a:t>
            </a:r>
            <a:r>
              <a:rPr lang="en-US" sz="1400" dirty="0" err="1" smtClean="0"/>
              <a:t>pada</a:t>
            </a:r>
            <a:r>
              <a:rPr lang="en-US" sz="1400" dirty="0" smtClean="0"/>
              <a:t> </a:t>
            </a:r>
            <a:r>
              <a:rPr lang="en-US" sz="1400" dirty="0" err="1" smtClean="0"/>
              <a:t>awal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program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diakhiri</a:t>
            </a:r>
            <a:r>
              <a:rPr lang="en-US" sz="1400" dirty="0" smtClean="0"/>
              <a:t> </a:t>
            </a:r>
            <a:r>
              <a:rPr lang="en-US" sz="1400" dirty="0" err="1" smtClean="0"/>
              <a:t>titik</a:t>
            </a:r>
            <a:r>
              <a:rPr lang="en-US" sz="1400" dirty="0" smtClean="0"/>
              <a:t> </a:t>
            </a:r>
            <a:r>
              <a:rPr lang="en-US" sz="1400" dirty="0" err="1" smtClean="0"/>
              <a:t>koma</a:t>
            </a:r>
            <a:r>
              <a:rPr lang="en-US" sz="1400" dirty="0" smtClean="0"/>
              <a:t> (;).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400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 err="1" smtClean="0"/>
              <a:t>Contoh</a:t>
            </a:r>
            <a:r>
              <a:rPr lang="en-US" sz="1400" dirty="0" smtClean="0"/>
              <a:t>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/>
              <a:t>	</a:t>
            </a:r>
            <a:r>
              <a:rPr lang="en-US" sz="1400" i="1" dirty="0" smtClean="0"/>
              <a:t>Program </a:t>
            </a:r>
            <a:r>
              <a:rPr lang="en-US" sz="1400" i="1" dirty="0" err="1" smtClean="0"/>
              <a:t>Contoh</a:t>
            </a:r>
            <a:r>
              <a:rPr lang="en-US" sz="1400" i="1" dirty="0" smtClean="0"/>
              <a:t>;	(</a:t>
            </a:r>
            <a:r>
              <a:rPr lang="en-US" sz="1400" i="1" dirty="0" err="1" smtClean="0"/>
              <a:t>diakhiri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titik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koma</a:t>
            </a:r>
            <a:r>
              <a:rPr lang="en-US" sz="1400" i="1" dirty="0" smtClean="0"/>
              <a:t>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i="1" dirty="0"/>
              <a:t>	</a:t>
            </a:r>
            <a:r>
              <a:rPr lang="en-US" sz="1400" i="1" dirty="0" smtClean="0"/>
              <a:t>Begin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i="1" dirty="0"/>
              <a:t>	</a:t>
            </a:r>
            <a:r>
              <a:rPr lang="en-US" sz="1400" i="1" dirty="0" smtClean="0"/>
              <a:t>	</a:t>
            </a:r>
            <a:r>
              <a:rPr lang="en-US" sz="1400" i="1" dirty="0" err="1" smtClean="0"/>
              <a:t>Writeln</a:t>
            </a:r>
            <a:r>
              <a:rPr lang="en-US" sz="1400" i="1" dirty="0" smtClean="0"/>
              <a:t>(‘</a:t>
            </a:r>
            <a:r>
              <a:rPr lang="en-US" sz="1400" i="1" dirty="0" err="1" smtClean="0"/>
              <a:t>Nama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saya</a:t>
            </a:r>
            <a:r>
              <a:rPr lang="en-US" sz="1400" i="1" dirty="0" smtClean="0"/>
              <a:t> Optima’);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i="1" dirty="0"/>
              <a:t>	</a:t>
            </a:r>
            <a:r>
              <a:rPr lang="en-US" sz="1400" i="1" dirty="0" smtClean="0"/>
              <a:t>	</a:t>
            </a:r>
            <a:r>
              <a:rPr lang="en-US" sz="1400" i="1" dirty="0" err="1" smtClean="0"/>
              <a:t>Writeln</a:t>
            </a:r>
            <a:r>
              <a:rPr lang="en-US" sz="1400" i="1" dirty="0" smtClean="0"/>
              <a:t>(‘-----------’);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i="1" dirty="0"/>
              <a:t>	</a:t>
            </a:r>
            <a:r>
              <a:rPr lang="en-US" sz="1400" i="1" dirty="0" smtClean="0"/>
              <a:t>End.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35736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B.</a:t>
            </a:r>
            <a:r>
              <a:rPr lang="en-US" dirty="0" smtClean="0"/>
              <a:t> </a:t>
            </a:r>
            <a:r>
              <a:rPr lang="en-US" sz="4000" dirty="0" err="1" smtClean="0"/>
              <a:t>Struktur</a:t>
            </a:r>
            <a:r>
              <a:rPr lang="en-US" sz="4000" dirty="0" smtClean="0"/>
              <a:t> Program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0134"/>
            <a:ext cx="10038821" cy="4758266"/>
          </a:xfrm>
        </p:spPr>
        <p:txBody>
          <a:bodyPr>
            <a:normAutofit/>
          </a:bodyPr>
          <a:lstStyle/>
          <a:p>
            <a:pPr indent="-457200" algn="just">
              <a:buFont typeface="+mj-lt"/>
              <a:buAutoNum type="arabicPeriod" startAt="3"/>
            </a:pPr>
            <a:r>
              <a:rPr lang="en-US" sz="2000" dirty="0" err="1" smtClean="0"/>
              <a:t>Bagian</a:t>
            </a:r>
            <a:r>
              <a:rPr lang="en-US" sz="2000" dirty="0" smtClean="0"/>
              <a:t> </a:t>
            </a:r>
            <a:r>
              <a:rPr lang="en-US" sz="2000" dirty="0" err="1" smtClean="0"/>
              <a:t>Deklarasi</a:t>
            </a:r>
            <a:endParaRPr lang="en-US" sz="2000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 smtClean="0"/>
              <a:t>	</a:t>
            </a:r>
            <a:r>
              <a:rPr lang="en-US" sz="1400" dirty="0" err="1" smtClean="0"/>
              <a:t>Bagian</a:t>
            </a:r>
            <a:r>
              <a:rPr lang="en-US" sz="1400" dirty="0" smtClean="0"/>
              <a:t> </a:t>
            </a:r>
            <a:r>
              <a:rPr lang="en-US" sz="1400" dirty="0" err="1" smtClean="0"/>
              <a:t>deklarasi</a:t>
            </a:r>
            <a:r>
              <a:rPr lang="en-US" sz="1400" dirty="0" smtClean="0"/>
              <a:t> </a:t>
            </a:r>
            <a:r>
              <a:rPr lang="en-US" sz="1400" dirty="0" err="1" smtClean="0"/>
              <a:t>dipakai</a:t>
            </a:r>
            <a:r>
              <a:rPr lang="en-US" sz="1400" dirty="0" smtClean="0"/>
              <a:t> </a:t>
            </a:r>
            <a:r>
              <a:rPr lang="en-US" sz="1400" dirty="0" err="1" smtClean="0"/>
              <a:t>bila</a:t>
            </a:r>
            <a:r>
              <a:rPr lang="en-US" sz="1400" dirty="0" smtClean="0"/>
              <a:t> </a:t>
            </a:r>
            <a:r>
              <a:rPr lang="en-US" sz="1400" dirty="0" err="1" smtClean="0"/>
              <a:t>dalam</a:t>
            </a:r>
            <a:r>
              <a:rPr lang="en-US" sz="1400" dirty="0" smtClean="0"/>
              <a:t> program </a:t>
            </a:r>
            <a:r>
              <a:rPr lang="en-US" sz="1400" dirty="0" err="1" smtClean="0"/>
              <a:t>kita</a:t>
            </a:r>
            <a:r>
              <a:rPr lang="en-US" sz="1400" dirty="0" smtClean="0"/>
              <a:t> </a:t>
            </a:r>
            <a:r>
              <a:rPr lang="en-US" sz="1400" dirty="0" err="1" smtClean="0"/>
              <a:t>menggunakan</a:t>
            </a:r>
            <a:r>
              <a:rPr lang="en-US" sz="1400" dirty="0" smtClean="0"/>
              <a:t> </a:t>
            </a:r>
            <a:r>
              <a:rPr lang="en-US" sz="1400" dirty="0" err="1" smtClean="0"/>
              <a:t>pengenal</a:t>
            </a:r>
            <a:r>
              <a:rPr lang="en-US" sz="1400" dirty="0" smtClean="0"/>
              <a:t> (</a:t>
            </a:r>
            <a:r>
              <a:rPr lang="en-US" sz="1400" i="1" dirty="0" smtClean="0"/>
              <a:t>identifier</a:t>
            </a:r>
            <a:r>
              <a:rPr lang="en-US" sz="1400" dirty="0" smtClean="0"/>
              <a:t>). </a:t>
            </a:r>
            <a:r>
              <a:rPr lang="en-US" sz="1400" i="1" dirty="0" smtClean="0"/>
              <a:t>Identifier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berupa</a:t>
            </a:r>
            <a:r>
              <a:rPr lang="en-US" sz="1400" dirty="0" smtClean="0"/>
              <a:t> label, </a:t>
            </a:r>
            <a:r>
              <a:rPr lang="en-US" sz="1400" dirty="0" err="1" smtClean="0"/>
              <a:t>konstanta</a:t>
            </a:r>
            <a:r>
              <a:rPr lang="en-US" sz="1400" dirty="0" smtClean="0"/>
              <a:t>, </a:t>
            </a:r>
            <a:r>
              <a:rPr lang="en-US" sz="1400" dirty="0" err="1" smtClean="0"/>
              <a:t>tipe</a:t>
            </a:r>
            <a:r>
              <a:rPr lang="en-US" sz="1400" dirty="0" smtClean="0"/>
              <a:t>, variable, </a:t>
            </a:r>
            <a:r>
              <a:rPr lang="en-US" sz="1400" dirty="0" err="1" smtClean="0"/>
              <a:t>prosedur</a:t>
            </a:r>
            <a:r>
              <a:rPr lang="en-US" sz="1400" dirty="0" smtClean="0"/>
              <a:t>,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fungsi</a:t>
            </a:r>
            <a:r>
              <a:rPr lang="en-US" sz="1400" dirty="0" smtClean="0"/>
              <a:t>. </a:t>
            </a:r>
            <a:r>
              <a:rPr lang="en-US" sz="1400" dirty="0" err="1" smtClean="0"/>
              <a:t>Jika</a:t>
            </a:r>
            <a:r>
              <a:rPr lang="en-US" sz="1400" dirty="0" smtClean="0"/>
              <a:t> </a:t>
            </a:r>
            <a:r>
              <a:rPr lang="en-US" sz="1400" dirty="0" err="1" smtClean="0"/>
              <a:t>suatu</a:t>
            </a:r>
            <a:r>
              <a:rPr lang="en-US" sz="1400" dirty="0" smtClean="0"/>
              <a:t> program </a:t>
            </a:r>
            <a:r>
              <a:rPr lang="en-US" sz="1400" dirty="0" err="1" smtClean="0"/>
              <a:t>menggunakan</a:t>
            </a:r>
            <a:r>
              <a:rPr lang="en-US" sz="1400" dirty="0" smtClean="0"/>
              <a:t> </a:t>
            </a:r>
            <a:r>
              <a:rPr lang="en-US" sz="1400" i="1" dirty="0" smtClean="0"/>
              <a:t>identifier</a:t>
            </a:r>
            <a:r>
              <a:rPr lang="en-US" sz="1400" dirty="0" smtClean="0"/>
              <a:t>, </a:t>
            </a:r>
            <a:r>
              <a:rPr lang="en-US" sz="1400" i="1" dirty="0" smtClean="0"/>
              <a:t>Pascal </a:t>
            </a:r>
            <a:r>
              <a:rPr lang="en-US" sz="1400" dirty="0" err="1" smtClean="0"/>
              <a:t>menuntut</a:t>
            </a:r>
            <a:r>
              <a:rPr lang="en-US" sz="1400" dirty="0" smtClean="0"/>
              <a:t> agar </a:t>
            </a:r>
            <a:r>
              <a:rPr lang="en-US" sz="1400" i="1" dirty="0" smtClean="0"/>
              <a:t>identifier</a:t>
            </a:r>
            <a:r>
              <a:rPr lang="en-US" sz="1400" dirty="0" smtClean="0"/>
              <a:t> </a:t>
            </a:r>
            <a:r>
              <a:rPr lang="en-US" sz="1400" dirty="0" err="1" smtClean="0"/>
              <a:t>tersebut</a:t>
            </a:r>
            <a:r>
              <a:rPr lang="en-US" sz="1400" dirty="0" smtClean="0"/>
              <a:t> </a:t>
            </a:r>
            <a:r>
              <a:rPr lang="en-US" sz="1400" dirty="0" err="1" smtClean="0"/>
              <a:t>didefinisikan</a:t>
            </a:r>
            <a:r>
              <a:rPr lang="en-US" sz="1400" dirty="0" smtClean="0"/>
              <a:t> </a:t>
            </a:r>
            <a:r>
              <a:rPr lang="en-US" sz="1400" dirty="0" err="1" smtClean="0"/>
              <a:t>dulu</a:t>
            </a:r>
            <a:r>
              <a:rPr lang="en-US" sz="1400" dirty="0" smtClean="0"/>
              <a:t> </a:t>
            </a:r>
            <a:r>
              <a:rPr lang="en-US" sz="1400" dirty="0" err="1" smtClean="0"/>
              <a:t>sebelum</a:t>
            </a:r>
            <a:r>
              <a:rPr lang="en-US" sz="1400" dirty="0" smtClean="0"/>
              <a:t> </a:t>
            </a:r>
            <a:r>
              <a:rPr lang="en-US" sz="1400" dirty="0" err="1" smtClean="0"/>
              <a:t>dipakai</a:t>
            </a:r>
            <a:r>
              <a:rPr lang="en-US" sz="1400" dirty="0" smtClean="0"/>
              <a:t>. </a:t>
            </a:r>
            <a:r>
              <a:rPr lang="en-US" sz="1400" dirty="0" err="1" smtClean="0"/>
              <a:t>Definisi</a:t>
            </a:r>
            <a:r>
              <a:rPr lang="en-US" sz="1400" dirty="0" smtClean="0"/>
              <a:t> </a:t>
            </a:r>
            <a:r>
              <a:rPr lang="en-US" sz="1400" i="1" dirty="0" smtClean="0"/>
              <a:t>identifier </a:t>
            </a:r>
            <a:r>
              <a:rPr lang="en-US" sz="1400" dirty="0" err="1" smtClean="0"/>
              <a:t>ini</a:t>
            </a:r>
            <a:r>
              <a:rPr lang="en-US" sz="1400" dirty="0"/>
              <a:t> </a:t>
            </a:r>
            <a:r>
              <a:rPr lang="en-US" sz="1400" dirty="0" err="1" smtClean="0"/>
              <a:t>disebut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deklarasi</a:t>
            </a:r>
            <a:r>
              <a:rPr lang="en-US" sz="1400" dirty="0" smtClean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8004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B.</a:t>
            </a:r>
            <a:r>
              <a:rPr lang="en-US" dirty="0" smtClean="0"/>
              <a:t> </a:t>
            </a:r>
            <a:r>
              <a:rPr lang="en-US" sz="4000" dirty="0" err="1" smtClean="0"/>
              <a:t>Struktur</a:t>
            </a:r>
            <a:r>
              <a:rPr lang="en-US" sz="4000" dirty="0" smtClean="0"/>
              <a:t> Program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0134"/>
            <a:ext cx="10038821" cy="4758266"/>
          </a:xfrm>
        </p:spPr>
        <p:txBody>
          <a:bodyPr>
            <a:normAutofit/>
          </a:bodyPr>
          <a:lstStyle/>
          <a:p>
            <a:pPr indent="-457200" algn="just">
              <a:buFont typeface="+mj-lt"/>
              <a:buAutoNum type="arabicPeriod" startAt="3"/>
            </a:pPr>
            <a:r>
              <a:rPr lang="en-US" sz="2000" dirty="0" err="1" smtClean="0"/>
              <a:t>Bagian</a:t>
            </a:r>
            <a:r>
              <a:rPr lang="en-US" sz="2000" dirty="0" smtClean="0"/>
              <a:t> </a:t>
            </a:r>
            <a:r>
              <a:rPr lang="en-US" sz="2000" dirty="0" err="1" smtClean="0"/>
              <a:t>Deklarasi</a:t>
            </a:r>
            <a:endParaRPr lang="en-US" sz="2000" dirty="0" smtClean="0"/>
          </a:p>
          <a:p>
            <a:pPr lvl="1" indent="-457200" algn="just">
              <a:lnSpc>
                <a:spcPct val="100000"/>
              </a:lnSpc>
              <a:buFont typeface="+mj-lt"/>
              <a:buAutoNum type="alphaLcPeriod"/>
            </a:pPr>
            <a:r>
              <a:rPr lang="en-US" sz="1600" dirty="0" err="1" smtClean="0"/>
              <a:t>Deklarasi</a:t>
            </a:r>
            <a:r>
              <a:rPr lang="en-US" sz="1600" dirty="0" smtClean="0"/>
              <a:t> </a:t>
            </a:r>
            <a:r>
              <a:rPr lang="en-US" sz="1600" dirty="0" err="1" smtClean="0"/>
              <a:t>Konstanta</a:t>
            </a:r>
            <a:endParaRPr lang="en-US" sz="1600" dirty="0" smtClean="0"/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600" dirty="0"/>
              <a:t>	</a:t>
            </a:r>
            <a:r>
              <a:rPr lang="en-US" sz="1400" dirty="0" err="1" smtClean="0"/>
              <a:t>Jika</a:t>
            </a:r>
            <a:r>
              <a:rPr lang="en-US" sz="1400" dirty="0" smtClean="0"/>
              <a:t> </a:t>
            </a:r>
            <a:r>
              <a:rPr lang="en-US" sz="1400" dirty="0" err="1" smtClean="0"/>
              <a:t>ingin</a:t>
            </a:r>
            <a:r>
              <a:rPr lang="en-US" sz="1400" dirty="0" smtClean="0"/>
              <a:t> </a:t>
            </a:r>
            <a:r>
              <a:rPr lang="en-US" sz="1400" dirty="0" err="1" smtClean="0"/>
              <a:t>menggunakan</a:t>
            </a:r>
            <a:r>
              <a:rPr lang="en-US" sz="1400" dirty="0" smtClean="0"/>
              <a:t> </a:t>
            </a:r>
            <a:r>
              <a:rPr lang="en-US" sz="1400" i="1" dirty="0" smtClean="0"/>
              <a:t>identifier</a:t>
            </a:r>
            <a:r>
              <a:rPr lang="en-US" sz="1400" dirty="0" smtClean="0"/>
              <a:t> yang </a:t>
            </a:r>
            <a:r>
              <a:rPr lang="en-US" sz="1400" dirty="0" err="1" smtClean="0"/>
              <a:t>berisi</a:t>
            </a:r>
            <a:r>
              <a:rPr lang="en-US" sz="1400" dirty="0" smtClean="0"/>
              <a:t> </a:t>
            </a:r>
            <a:r>
              <a:rPr lang="en-US" sz="1400" dirty="0" err="1" smtClean="0"/>
              <a:t>nilai</a:t>
            </a:r>
            <a:r>
              <a:rPr lang="en-US" sz="1400" dirty="0" smtClean="0"/>
              <a:t> – </a:t>
            </a:r>
            <a:r>
              <a:rPr lang="en-US" sz="1400" dirty="0" err="1" smtClean="0"/>
              <a:t>nilai</a:t>
            </a:r>
            <a:r>
              <a:rPr lang="en-US" sz="1400" dirty="0" smtClean="0"/>
              <a:t> </a:t>
            </a:r>
            <a:r>
              <a:rPr lang="en-US" sz="1400" dirty="0" err="1" smtClean="0"/>
              <a:t>konstanta</a:t>
            </a:r>
            <a:r>
              <a:rPr lang="en-US" sz="1400" dirty="0" smtClean="0"/>
              <a:t>, </a:t>
            </a:r>
            <a:r>
              <a:rPr lang="en-US" sz="1400" dirty="0" err="1" smtClean="0"/>
              <a:t>maka</a:t>
            </a:r>
            <a:r>
              <a:rPr lang="en-US" sz="1400" dirty="0" smtClean="0"/>
              <a:t> </a:t>
            </a:r>
            <a:r>
              <a:rPr lang="en-US" sz="1400" dirty="0" err="1" smtClean="0"/>
              <a:t>harus</a:t>
            </a:r>
            <a:r>
              <a:rPr lang="en-US" sz="1400" dirty="0" smtClean="0"/>
              <a:t> </a:t>
            </a:r>
            <a:r>
              <a:rPr lang="en-US" sz="1400" dirty="0" err="1" smtClean="0"/>
              <a:t>didefinisikan</a:t>
            </a:r>
            <a:r>
              <a:rPr lang="en-US" sz="1400" dirty="0" smtClean="0"/>
              <a:t> </a:t>
            </a:r>
            <a:r>
              <a:rPr lang="en-US" sz="1400" dirty="0" err="1" smtClean="0"/>
              <a:t>lebih</a:t>
            </a:r>
            <a:r>
              <a:rPr lang="en-US" sz="1400" dirty="0" smtClean="0"/>
              <a:t> </a:t>
            </a:r>
            <a:r>
              <a:rPr lang="en-US" sz="1400" dirty="0" err="1" smtClean="0"/>
              <a:t>dulu</a:t>
            </a:r>
            <a:r>
              <a:rPr lang="en-US" sz="1400" dirty="0" smtClean="0"/>
              <a:t>. </a:t>
            </a:r>
            <a:r>
              <a:rPr lang="en-US" sz="1400" dirty="0" err="1" smtClean="0"/>
              <a:t>Definisi</a:t>
            </a:r>
            <a:r>
              <a:rPr lang="en-US" sz="1400" dirty="0" smtClean="0"/>
              <a:t> </a:t>
            </a:r>
            <a:r>
              <a:rPr lang="en-US" sz="1400" dirty="0" err="1" smtClean="0"/>
              <a:t>konstanta</a:t>
            </a:r>
            <a:r>
              <a:rPr lang="en-US" sz="1400" dirty="0" smtClean="0"/>
              <a:t> </a:t>
            </a:r>
            <a:r>
              <a:rPr lang="en-US" sz="1400" dirty="0" err="1" smtClean="0"/>
              <a:t>diawali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kata </a:t>
            </a:r>
            <a:r>
              <a:rPr lang="en-US" sz="1400" dirty="0" err="1" smtClean="0"/>
              <a:t>cadangan</a:t>
            </a:r>
            <a:r>
              <a:rPr lang="en-US" sz="1400" dirty="0" smtClean="0"/>
              <a:t> </a:t>
            </a:r>
            <a:r>
              <a:rPr lang="en-US" sz="1400" i="1" dirty="0" err="1" smtClean="0"/>
              <a:t>Const</a:t>
            </a:r>
            <a:r>
              <a:rPr lang="en-US" sz="1400" dirty="0" smtClean="0"/>
              <a:t> </a:t>
            </a:r>
            <a:r>
              <a:rPr lang="en-US" sz="1400" dirty="0" err="1" smtClean="0"/>
              <a:t>diikuti</a:t>
            </a:r>
            <a:r>
              <a:rPr lang="en-US" sz="1400" dirty="0" smtClean="0"/>
              <a:t> </a:t>
            </a:r>
            <a:r>
              <a:rPr lang="en-US" sz="1400" dirty="0" err="1" smtClean="0"/>
              <a:t>oleh</a:t>
            </a:r>
            <a:r>
              <a:rPr lang="en-US" sz="1400" dirty="0" smtClean="0"/>
              <a:t> </a:t>
            </a:r>
            <a:r>
              <a:rPr lang="en-US" sz="1400" dirty="0" err="1" smtClean="0"/>
              <a:t>kumpulan</a:t>
            </a:r>
            <a:r>
              <a:rPr lang="en-US" sz="1400" dirty="0" smtClean="0"/>
              <a:t> </a:t>
            </a:r>
            <a:r>
              <a:rPr lang="en-US" sz="1400" i="1" dirty="0" smtClean="0"/>
              <a:t>identifier </a:t>
            </a:r>
            <a:r>
              <a:rPr lang="en-US" sz="1400" dirty="0" smtClean="0"/>
              <a:t>yang </a:t>
            </a:r>
            <a:r>
              <a:rPr lang="en-US" sz="1400" dirty="0" err="1" smtClean="0"/>
              <a:t>diberi</a:t>
            </a:r>
            <a:r>
              <a:rPr lang="en-US" sz="1400" dirty="0" smtClean="0"/>
              <a:t> </a:t>
            </a:r>
            <a:r>
              <a:rPr lang="en-US" sz="1400" dirty="0" err="1" smtClean="0"/>
              <a:t>nilai</a:t>
            </a:r>
            <a:r>
              <a:rPr lang="en-US" sz="1400" dirty="0" smtClean="0"/>
              <a:t> </a:t>
            </a:r>
            <a:r>
              <a:rPr lang="en-US" sz="1400" dirty="0" err="1" smtClean="0"/>
              <a:t>konstanta</a:t>
            </a:r>
            <a:r>
              <a:rPr lang="en-US" sz="1400" dirty="0" smtClean="0"/>
              <a:t>.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400" dirty="0" err="1" smtClean="0"/>
              <a:t>Contoh</a:t>
            </a:r>
            <a:r>
              <a:rPr lang="en-US" sz="1400" dirty="0" smtClean="0"/>
              <a:t>:</a:t>
            </a: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399" y="3476978"/>
            <a:ext cx="4512733" cy="300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1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B.</a:t>
            </a:r>
            <a:r>
              <a:rPr lang="en-US" dirty="0" smtClean="0"/>
              <a:t> </a:t>
            </a:r>
            <a:r>
              <a:rPr lang="en-US" sz="4000" dirty="0" err="1" smtClean="0"/>
              <a:t>Struktur</a:t>
            </a:r>
            <a:r>
              <a:rPr lang="en-US" sz="4000" dirty="0" smtClean="0"/>
              <a:t> Program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0134"/>
            <a:ext cx="10038821" cy="475826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400" dirty="0" err="1" smtClean="0"/>
              <a:t>Jika</a:t>
            </a:r>
            <a:r>
              <a:rPr lang="en-US" sz="1400" dirty="0" smtClean="0"/>
              <a:t> program </a:t>
            </a:r>
            <a:r>
              <a:rPr lang="en-US" sz="1400" dirty="0" err="1" smtClean="0"/>
              <a:t>tersebut</a:t>
            </a:r>
            <a:r>
              <a:rPr lang="en-US" sz="1400" dirty="0" smtClean="0"/>
              <a:t> </a:t>
            </a:r>
            <a:r>
              <a:rPr lang="en-US" sz="1400" dirty="0" err="1" smtClean="0"/>
              <a:t>dijalankan</a:t>
            </a:r>
            <a:r>
              <a:rPr lang="en-US" sz="1400" dirty="0"/>
              <a:t>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didapat</a:t>
            </a:r>
            <a:r>
              <a:rPr lang="en-US" sz="1400" dirty="0" smtClean="0"/>
              <a:t> </a:t>
            </a:r>
            <a:r>
              <a:rPr lang="en-US" sz="1400" dirty="0" err="1" smtClean="0"/>
              <a:t>hasil</a:t>
            </a:r>
            <a:r>
              <a:rPr lang="en-US" sz="1400" dirty="0" smtClean="0"/>
              <a:t>:</a:t>
            </a:r>
          </a:p>
          <a:p>
            <a:pPr marL="0" indent="0" algn="just">
              <a:buNone/>
            </a:pPr>
            <a:endParaRPr lang="en-US" sz="1400" dirty="0"/>
          </a:p>
          <a:p>
            <a:pPr marL="0" indent="0" algn="just">
              <a:buNone/>
            </a:pPr>
            <a:endParaRPr lang="en-US" sz="1400" dirty="0" smtClean="0"/>
          </a:p>
          <a:p>
            <a:pPr marL="0" indent="0" algn="just">
              <a:buNone/>
            </a:pPr>
            <a:endParaRPr lang="en-US" sz="1400" dirty="0"/>
          </a:p>
          <a:p>
            <a:pPr marL="0" indent="0" algn="just">
              <a:buNone/>
            </a:pPr>
            <a:endParaRPr lang="en-US" sz="1400" dirty="0" smtClean="0"/>
          </a:p>
          <a:p>
            <a:pPr marL="0" indent="0" algn="just">
              <a:buNone/>
            </a:pPr>
            <a:endParaRPr lang="en-US" sz="14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i="1" dirty="0" smtClean="0"/>
              <a:t>Turbo Pascal</a:t>
            </a:r>
            <a:r>
              <a:rPr lang="en-US" sz="1400" dirty="0" smtClean="0"/>
              <a:t> </a:t>
            </a:r>
            <a:r>
              <a:rPr lang="en-US" sz="1400" dirty="0" err="1" smtClean="0"/>
              <a:t>mempunyai</a:t>
            </a:r>
            <a:r>
              <a:rPr lang="en-US" sz="1400" dirty="0" smtClean="0"/>
              <a:t> </a:t>
            </a:r>
            <a:r>
              <a:rPr lang="en-US" sz="1400" dirty="0" err="1" smtClean="0"/>
              <a:t>beberapa</a:t>
            </a:r>
            <a:r>
              <a:rPr lang="en-US" sz="1400" dirty="0" smtClean="0"/>
              <a:t> </a:t>
            </a:r>
            <a:r>
              <a:rPr lang="en-US" sz="1400" dirty="0" err="1" smtClean="0"/>
              <a:t>konstanta</a:t>
            </a:r>
            <a:r>
              <a:rPr lang="en-US" sz="1400" dirty="0" smtClean="0"/>
              <a:t> yang </a:t>
            </a:r>
            <a:r>
              <a:rPr lang="en-US" sz="1400" dirty="0" err="1" smtClean="0"/>
              <a:t>tidak</a:t>
            </a:r>
            <a:r>
              <a:rPr lang="en-US" sz="1400" dirty="0" smtClean="0"/>
              <a:t> </a:t>
            </a:r>
            <a:r>
              <a:rPr lang="en-US" sz="1400" dirty="0" err="1" smtClean="0"/>
              <a:t>perlu</a:t>
            </a:r>
            <a:r>
              <a:rPr lang="en-US" sz="1400" dirty="0" smtClean="0"/>
              <a:t> </a:t>
            </a:r>
            <a:r>
              <a:rPr lang="en-US" sz="1400" dirty="0" err="1" smtClean="0"/>
              <a:t>didefinisikan</a:t>
            </a:r>
            <a:r>
              <a:rPr lang="en-US" sz="1400" dirty="0" smtClean="0"/>
              <a:t>,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dipakai</a:t>
            </a:r>
            <a:r>
              <a:rPr lang="en-US" sz="1400" dirty="0" smtClean="0"/>
              <a:t> </a:t>
            </a:r>
            <a:r>
              <a:rPr lang="en-US" sz="1400" dirty="0" err="1" smtClean="0"/>
              <a:t>langsung</a:t>
            </a:r>
            <a:r>
              <a:rPr lang="en-US" sz="1400" dirty="0" smtClean="0"/>
              <a:t>, </a:t>
            </a:r>
            <a:r>
              <a:rPr lang="en-US" sz="1400" dirty="0" err="1" smtClean="0"/>
              <a:t>yaitu</a:t>
            </a:r>
            <a:r>
              <a:rPr lang="en-US" sz="1400" dirty="0" smtClean="0"/>
              <a:t>:</a:t>
            </a:r>
          </a:p>
          <a:p>
            <a:pPr marL="285750" indent="-285750" algn="just">
              <a:lnSpc>
                <a:spcPct val="150000"/>
              </a:lnSpc>
            </a:pPr>
            <a:r>
              <a:rPr lang="en-US" sz="1400" i="1" dirty="0" smtClean="0"/>
              <a:t>False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tipe</a:t>
            </a:r>
            <a:r>
              <a:rPr lang="en-US" sz="1400" dirty="0" smtClean="0"/>
              <a:t> </a:t>
            </a:r>
            <a:r>
              <a:rPr lang="en-US" sz="1400" i="1" dirty="0" smtClean="0"/>
              <a:t>Boolean, </a:t>
            </a:r>
            <a:r>
              <a:rPr lang="en-US" sz="1400" dirty="0" err="1" smtClean="0"/>
              <a:t>bernilai</a:t>
            </a:r>
            <a:r>
              <a:rPr lang="en-US" sz="1400" dirty="0" smtClean="0"/>
              <a:t> </a:t>
            </a:r>
            <a:r>
              <a:rPr lang="en-US" sz="1400" dirty="0" err="1" smtClean="0"/>
              <a:t>logika</a:t>
            </a:r>
            <a:r>
              <a:rPr lang="en-US" sz="1400" dirty="0" smtClean="0"/>
              <a:t> </a:t>
            </a:r>
            <a:r>
              <a:rPr lang="en-US" sz="1400" dirty="0" err="1" smtClean="0"/>
              <a:t>salah</a:t>
            </a:r>
            <a:endParaRPr lang="en-US" sz="1400" dirty="0" smtClean="0"/>
          </a:p>
          <a:p>
            <a:pPr marL="285750" indent="-285750" algn="just">
              <a:lnSpc>
                <a:spcPct val="150000"/>
              </a:lnSpc>
            </a:pPr>
            <a:r>
              <a:rPr lang="en-US" sz="1400" i="1" dirty="0" smtClean="0"/>
              <a:t>True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tipe</a:t>
            </a:r>
            <a:r>
              <a:rPr lang="en-US" sz="1400" dirty="0"/>
              <a:t> </a:t>
            </a:r>
            <a:r>
              <a:rPr lang="en-US" sz="1400" i="1" dirty="0"/>
              <a:t>Boolean, </a:t>
            </a:r>
            <a:r>
              <a:rPr lang="en-US" sz="1400" dirty="0" err="1"/>
              <a:t>bernilai</a:t>
            </a:r>
            <a:r>
              <a:rPr lang="en-US" sz="1400" dirty="0"/>
              <a:t> </a:t>
            </a:r>
            <a:r>
              <a:rPr lang="en-US" sz="1400" dirty="0" err="1"/>
              <a:t>logika</a:t>
            </a:r>
            <a:r>
              <a:rPr lang="en-US" sz="1400" dirty="0"/>
              <a:t> </a:t>
            </a:r>
            <a:r>
              <a:rPr lang="en-US" sz="1400" dirty="0" err="1" smtClean="0"/>
              <a:t>benar</a:t>
            </a:r>
            <a:endParaRPr lang="en-US" sz="1400" i="1" dirty="0"/>
          </a:p>
          <a:p>
            <a:pPr marL="285750" indent="-285750" algn="just">
              <a:lnSpc>
                <a:spcPct val="150000"/>
              </a:lnSpc>
            </a:pPr>
            <a:r>
              <a:rPr lang="en-US" sz="1400" i="1" dirty="0" err="1" smtClean="0"/>
              <a:t>MaxInt</a:t>
            </a:r>
            <a:r>
              <a:rPr lang="en-US" sz="1400" i="1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tipe</a:t>
            </a:r>
            <a:r>
              <a:rPr lang="en-US" sz="1400" dirty="0" smtClean="0"/>
              <a:t> </a:t>
            </a:r>
            <a:r>
              <a:rPr lang="en-US" sz="1400" dirty="0" err="1" smtClean="0"/>
              <a:t>numerik</a:t>
            </a:r>
            <a:r>
              <a:rPr lang="en-US" sz="1400" i="1" dirty="0" smtClean="0"/>
              <a:t> integer </a:t>
            </a:r>
            <a:r>
              <a:rPr lang="en-US" sz="1400" dirty="0" err="1" smtClean="0"/>
              <a:t>bernilai</a:t>
            </a:r>
            <a:r>
              <a:rPr lang="en-US" sz="1400" dirty="0" smtClean="0"/>
              <a:t> 32767</a:t>
            </a:r>
          </a:p>
          <a:p>
            <a:pPr marL="285750" indent="-285750" algn="just">
              <a:lnSpc>
                <a:spcPct val="150000"/>
              </a:lnSpc>
            </a:pPr>
            <a:r>
              <a:rPr lang="en-US" sz="1400" i="1" dirty="0" err="1" smtClean="0"/>
              <a:t>MaxLongInt</a:t>
            </a:r>
            <a:r>
              <a:rPr lang="en-US" sz="1400" i="1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tipe</a:t>
            </a:r>
            <a:r>
              <a:rPr lang="en-US" sz="1400" dirty="0" smtClean="0"/>
              <a:t> numeric </a:t>
            </a:r>
            <a:r>
              <a:rPr lang="en-US" sz="1400" i="1" dirty="0" smtClean="0"/>
              <a:t>integer </a:t>
            </a:r>
            <a:r>
              <a:rPr lang="en-US" sz="1400" dirty="0" err="1" smtClean="0"/>
              <a:t>bernilai</a:t>
            </a:r>
            <a:r>
              <a:rPr lang="en-US" sz="1400" dirty="0" smtClean="0"/>
              <a:t> 2147483647</a:t>
            </a:r>
            <a:endParaRPr lang="en-US" sz="1400" i="1" dirty="0" smtClean="0"/>
          </a:p>
          <a:p>
            <a:pPr marL="0" indent="0" algn="just">
              <a:buNone/>
            </a:pPr>
            <a:endParaRPr lang="en-US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208" y="2126192"/>
            <a:ext cx="35242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7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B.</a:t>
            </a:r>
            <a:r>
              <a:rPr lang="en-US" dirty="0" smtClean="0"/>
              <a:t> </a:t>
            </a:r>
            <a:r>
              <a:rPr lang="en-US" sz="4000" dirty="0" err="1" smtClean="0"/>
              <a:t>Struktur</a:t>
            </a:r>
            <a:r>
              <a:rPr lang="en-US" sz="4000" dirty="0" smtClean="0"/>
              <a:t> Program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0134"/>
            <a:ext cx="10038821" cy="4758266"/>
          </a:xfrm>
        </p:spPr>
        <p:txBody>
          <a:bodyPr>
            <a:normAutofit/>
          </a:bodyPr>
          <a:lstStyle/>
          <a:p>
            <a:pPr indent="-457200" algn="just">
              <a:buFont typeface="+mj-lt"/>
              <a:buAutoNum type="arabicPeriod" startAt="3"/>
            </a:pPr>
            <a:r>
              <a:rPr lang="en-US" sz="2000" dirty="0" err="1" smtClean="0"/>
              <a:t>Bagian</a:t>
            </a:r>
            <a:r>
              <a:rPr lang="en-US" sz="2000" dirty="0" smtClean="0"/>
              <a:t> </a:t>
            </a:r>
            <a:r>
              <a:rPr lang="en-US" sz="2000" dirty="0" err="1" smtClean="0"/>
              <a:t>Deklarasi</a:t>
            </a:r>
            <a:endParaRPr lang="en-US" sz="2000" dirty="0" smtClean="0"/>
          </a:p>
          <a:p>
            <a:pPr lvl="1" indent="-457200" algn="just">
              <a:lnSpc>
                <a:spcPct val="100000"/>
              </a:lnSpc>
              <a:buFont typeface="+mj-lt"/>
              <a:buAutoNum type="alphaLcPeriod" startAt="2"/>
            </a:pPr>
            <a:r>
              <a:rPr lang="en-US" sz="1600" dirty="0" err="1" smtClean="0"/>
              <a:t>Deklarasi</a:t>
            </a:r>
            <a:r>
              <a:rPr lang="en-US" sz="1600" dirty="0" smtClean="0"/>
              <a:t> </a:t>
            </a:r>
            <a:r>
              <a:rPr lang="en-US" sz="1600" dirty="0" err="1" smtClean="0"/>
              <a:t>Variabel</a:t>
            </a:r>
            <a:endParaRPr lang="en-US" sz="1600" dirty="0" smtClean="0"/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600" dirty="0" smtClean="0"/>
              <a:t>	</a:t>
            </a:r>
            <a:r>
              <a:rPr lang="en-US" sz="1400" dirty="0" err="1" smtClean="0"/>
              <a:t>Jika</a:t>
            </a:r>
            <a:r>
              <a:rPr lang="en-US" sz="1400" dirty="0" smtClean="0"/>
              <a:t> </a:t>
            </a:r>
            <a:r>
              <a:rPr lang="en-US" sz="1400" dirty="0" err="1" smtClean="0"/>
              <a:t>ingin</a:t>
            </a:r>
            <a:r>
              <a:rPr lang="en-US" sz="1400" dirty="0" smtClean="0"/>
              <a:t> </a:t>
            </a:r>
            <a:r>
              <a:rPr lang="en-US" sz="1400" i="1" dirty="0" smtClean="0"/>
              <a:t>identifier</a:t>
            </a:r>
            <a:r>
              <a:rPr lang="en-US" sz="1400" dirty="0" smtClean="0"/>
              <a:t> yang </a:t>
            </a:r>
            <a:r>
              <a:rPr lang="en-US" sz="1400" dirty="0" err="1" smtClean="0"/>
              <a:t>nilainya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diubah</a:t>
            </a:r>
            <a:r>
              <a:rPr lang="en-US" sz="1400" dirty="0" smtClean="0"/>
              <a:t> – </a:t>
            </a:r>
            <a:r>
              <a:rPr lang="en-US" sz="1400" dirty="0" err="1" smtClean="0"/>
              <a:t>ubah</a:t>
            </a:r>
            <a:r>
              <a:rPr lang="en-US" sz="1400" dirty="0" smtClean="0"/>
              <a:t>, </a:t>
            </a:r>
            <a:r>
              <a:rPr lang="en-US" sz="1400" dirty="0" err="1" smtClean="0"/>
              <a:t>maka</a:t>
            </a:r>
            <a:r>
              <a:rPr lang="en-US" sz="1400" dirty="0" smtClean="0"/>
              <a:t> </a:t>
            </a:r>
            <a:r>
              <a:rPr lang="en-US" sz="1400" dirty="0" err="1" smtClean="0"/>
              <a:t>harus</a:t>
            </a:r>
            <a:r>
              <a:rPr lang="en-US" sz="1400" dirty="0" smtClean="0"/>
              <a:t> </a:t>
            </a:r>
            <a:r>
              <a:rPr lang="en-US" sz="1400" dirty="0" err="1" smtClean="0"/>
              <a:t>menggunakan</a:t>
            </a:r>
            <a:r>
              <a:rPr lang="en-US" sz="1400" dirty="0" smtClean="0"/>
              <a:t> variable. </a:t>
            </a:r>
            <a:r>
              <a:rPr lang="en-US" sz="1400" dirty="0" err="1" smtClean="0"/>
              <a:t>Hampir</a:t>
            </a:r>
            <a:r>
              <a:rPr lang="en-US" sz="1400" dirty="0" smtClean="0"/>
              <a:t> </a:t>
            </a:r>
            <a:r>
              <a:rPr lang="en-US" sz="1400" dirty="0" err="1" smtClean="0"/>
              <a:t>setiap</a:t>
            </a:r>
            <a:r>
              <a:rPr lang="en-US" sz="1400" dirty="0" smtClean="0"/>
              <a:t> program </a:t>
            </a:r>
            <a:r>
              <a:rPr lang="en-US" sz="1400" i="1" dirty="0" smtClean="0"/>
              <a:t>Pascal</a:t>
            </a:r>
            <a:r>
              <a:rPr lang="en-US" sz="1400" dirty="0" smtClean="0"/>
              <a:t> yang </a:t>
            </a:r>
            <a:r>
              <a:rPr lang="en-US" sz="1400" dirty="0" err="1" smtClean="0"/>
              <a:t>panjang</a:t>
            </a:r>
            <a:r>
              <a:rPr lang="en-US" sz="1400" dirty="0" smtClean="0"/>
              <a:t> </a:t>
            </a:r>
            <a:r>
              <a:rPr lang="en-US" sz="1400" dirty="0" err="1" smtClean="0"/>
              <a:t>selalu</a:t>
            </a:r>
            <a:r>
              <a:rPr lang="en-US" sz="1400" dirty="0" smtClean="0"/>
              <a:t> </a:t>
            </a:r>
            <a:r>
              <a:rPr lang="en-US" sz="1400" dirty="0" err="1" smtClean="0"/>
              <a:t>menggunakan</a:t>
            </a:r>
            <a:r>
              <a:rPr lang="en-US" sz="1400" dirty="0" smtClean="0"/>
              <a:t> variable.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400" dirty="0"/>
              <a:t>	</a:t>
            </a:r>
            <a:r>
              <a:rPr lang="en-US" sz="1400" dirty="0" err="1" smtClean="0"/>
              <a:t>Setiap</a:t>
            </a:r>
            <a:r>
              <a:rPr lang="en-US" sz="1400" dirty="0" smtClean="0"/>
              <a:t> variable </a:t>
            </a:r>
            <a:r>
              <a:rPr lang="en-US" sz="1400" dirty="0" err="1" smtClean="0"/>
              <a:t>harus</a:t>
            </a:r>
            <a:r>
              <a:rPr lang="en-US" sz="1400" dirty="0" smtClean="0"/>
              <a:t> </a:t>
            </a:r>
            <a:r>
              <a:rPr lang="en-US" sz="1400" dirty="0" err="1" smtClean="0"/>
              <a:t>dideklarasikan</a:t>
            </a:r>
            <a:r>
              <a:rPr lang="en-US" sz="1400" dirty="0" smtClean="0"/>
              <a:t> </a:t>
            </a:r>
            <a:r>
              <a:rPr lang="en-US" sz="1400" dirty="0" err="1" smtClean="0"/>
              <a:t>lebih</a:t>
            </a:r>
            <a:r>
              <a:rPr lang="en-US" sz="1400" dirty="0" smtClean="0"/>
              <a:t> </a:t>
            </a:r>
            <a:r>
              <a:rPr lang="en-US" sz="1400" dirty="0" err="1" smtClean="0"/>
              <a:t>dulu</a:t>
            </a:r>
            <a:r>
              <a:rPr lang="en-US" sz="1400" dirty="0" smtClean="0"/>
              <a:t> </a:t>
            </a:r>
            <a:r>
              <a:rPr lang="en-US" sz="1400" dirty="0" err="1" smtClean="0"/>
              <a:t>sebelum</a:t>
            </a:r>
            <a:r>
              <a:rPr lang="en-US" sz="1400" dirty="0" smtClean="0"/>
              <a:t> </a:t>
            </a:r>
            <a:r>
              <a:rPr lang="en-US" sz="1400" dirty="0" err="1" smtClean="0"/>
              <a:t>dipakai</a:t>
            </a:r>
            <a:r>
              <a:rPr lang="en-US" sz="1400" dirty="0" smtClean="0"/>
              <a:t>. Kata </a:t>
            </a:r>
            <a:r>
              <a:rPr lang="en-US" sz="1400" dirty="0" err="1" smtClean="0"/>
              <a:t>cadangan</a:t>
            </a:r>
            <a:r>
              <a:rPr lang="en-US" sz="1400" dirty="0" smtClean="0"/>
              <a:t> </a:t>
            </a:r>
            <a:r>
              <a:rPr lang="en-US" sz="1400" i="1" dirty="0" err="1" smtClean="0"/>
              <a:t>Var</a:t>
            </a:r>
            <a:r>
              <a:rPr lang="en-US" sz="1400" dirty="0" smtClean="0"/>
              <a:t> </a:t>
            </a:r>
            <a:r>
              <a:rPr lang="en-US" sz="1400" dirty="0" err="1" smtClean="0"/>
              <a:t>dipakai</a:t>
            </a:r>
            <a:r>
              <a:rPr lang="en-US" sz="1400" dirty="0" smtClean="0"/>
              <a:t> </a:t>
            </a:r>
            <a:r>
              <a:rPr lang="en-US" sz="1400" dirty="0" err="1" smtClean="0"/>
              <a:t>sebagai</a:t>
            </a:r>
            <a:r>
              <a:rPr lang="en-US" sz="1400" dirty="0" smtClean="0"/>
              <a:t> </a:t>
            </a:r>
            <a:r>
              <a:rPr lang="en-US" sz="1400" dirty="0" err="1" smtClean="0"/>
              <a:t>judul</a:t>
            </a:r>
            <a:r>
              <a:rPr lang="en-US" sz="1400" dirty="0" smtClean="0"/>
              <a:t> di </a:t>
            </a:r>
            <a:r>
              <a:rPr lang="en-US" sz="1400" dirty="0" err="1" smtClean="0"/>
              <a:t>dalam</a:t>
            </a:r>
            <a:r>
              <a:rPr lang="en-US" sz="1400" dirty="0" smtClean="0"/>
              <a:t> </a:t>
            </a:r>
            <a:r>
              <a:rPr lang="en-US" sz="1400" dirty="0" err="1" smtClean="0"/>
              <a:t>bagian</a:t>
            </a:r>
            <a:r>
              <a:rPr lang="en-US" sz="1400" dirty="0" smtClean="0"/>
              <a:t> </a:t>
            </a:r>
            <a:r>
              <a:rPr lang="en-US" sz="1400" dirty="0" err="1" smtClean="0"/>
              <a:t>deklarasi</a:t>
            </a:r>
            <a:r>
              <a:rPr lang="en-US" sz="1400" dirty="0" smtClean="0"/>
              <a:t> variable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diikuti</a:t>
            </a:r>
            <a:r>
              <a:rPr lang="en-US" sz="1400" dirty="0" smtClean="0"/>
              <a:t> </a:t>
            </a:r>
            <a:r>
              <a:rPr lang="en-US" sz="1400" dirty="0" err="1" smtClean="0"/>
              <a:t>satu</a:t>
            </a:r>
            <a:r>
              <a:rPr lang="en-US" sz="1400" dirty="0" smtClean="0"/>
              <a:t> </a:t>
            </a:r>
            <a:r>
              <a:rPr lang="en-US" sz="1400" dirty="0" err="1" smtClean="0"/>
              <a:t>atau</a:t>
            </a:r>
            <a:r>
              <a:rPr lang="en-US" sz="1400" dirty="0" smtClean="0"/>
              <a:t> </a:t>
            </a:r>
            <a:r>
              <a:rPr lang="en-US" sz="1400" dirty="0" err="1" smtClean="0"/>
              <a:t>lebih</a:t>
            </a:r>
            <a:r>
              <a:rPr lang="en-US" sz="1400" dirty="0" smtClean="0"/>
              <a:t> </a:t>
            </a:r>
            <a:r>
              <a:rPr lang="en-US" sz="1400" i="1" dirty="0" smtClean="0"/>
              <a:t>identifier</a:t>
            </a:r>
            <a:r>
              <a:rPr lang="en-US" sz="1400" dirty="0" smtClean="0"/>
              <a:t> yang </a:t>
            </a:r>
            <a:r>
              <a:rPr lang="en-US" sz="1400" dirty="0" err="1" smtClean="0"/>
              <a:t>dipisahkan</a:t>
            </a:r>
            <a:r>
              <a:rPr lang="en-US" sz="1400" dirty="0" smtClean="0"/>
              <a:t> </a:t>
            </a:r>
            <a:r>
              <a:rPr lang="en-US" sz="1400" dirty="0" err="1" smtClean="0"/>
              <a:t>koma</a:t>
            </a:r>
            <a:r>
              <a:rPr lang="en-US" sz="1400" dirty="0" smtClean="0"/>
              <a:t> (,) </a:t>
            </a:r>
            <a:r>
              <a:rPr lang="en-US" sz="1400" dirty="0" err="1" smtClean="0"/>
              <a:t>diikuti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titik</a:t>
            </a:r>
            <a:r>
              <a:rPr lang="en-US" sz="1400" dirty="0" smtClean="0"/>
              <a:t> </a:t>
            </a:r>
            <a:r>
              <a:rPr lang="en-US" sz="1400" dirty="0" err="1" smtClean="0"/>
              <a:t>dua</a:t>
            </a:r>
            <a:r>
              <a:rPr lang="en-US" sz="1400" dirty="0" smtClean="0"/>
              <a:t> (:)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tipe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</a:t>
            </a:r>
            <a:r>
              <a:rPr lang="en-US" sz="1400" dirty="0" err="1" smtClean="0"/>
              <a:t>datanya</a:t>
            </a:r>
            <a:r>
              <a:rPr lang="en-US" sz="1400" dirty="0" smtClean="0"/>
              <a:t> </a:t>
            </a:r>
            <a:r>
              <a:rPr lang="en-US" sz="1400" dirty="0" err="1" smtClean="0"/>
              <a:t>serta</a:t>
            </a:r>
            <a:r>
              <a:rPr lang="en-US" sz="1400" dirty="0" smtClean="0"/>
              <a:t> </a:t>
            </a:r>
            <a:r>
              <a:rPr lang="en-US" sz="1400" dirty="0" err="1" smtClean="0"/>
              <a:t>diakhiri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titik</a:t>
            </a:r>
            <a:r>
              <a:rPr lang="en-US" sz="1400" dirty="0"/>
              <a:t> </a:t>
            </a:r>
            <a:r>
              <a:rPr lang="en-US" sz="1400" dirty="0" err="1" smtClean="0"/>
              <a:t>koma</a:t>
            </a:r>
            <a:r>
              <a:rPr lang="en-US" sz="1400" dirty="0" smtClean="0"/>
              <a:t> (;).</a:t>
            </a:r>
          </a:p>
        </p:txBody>
      </p:sp>
    </p:spTree>
    <p:extLst>
      <p:ext uri="{BB962C8B-B14F-4D97-AF65-F5344CB8AC3E}">
        <p14:creationId xmlns:p14="http://schemas.microsoft.com/office/powerpoint/2010/main" val="417242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B.</a:t>
            </a:r>
            <a:r>
              <a:rPr lang="en-US" dirty="0" smtClean="0"/>
              <a:t> </a:t>
            </a:r>
            <a:r>
              <a:rPr lang="en-US" sz="4000" dirty="0" err="1" smtClean="0"/>
              <a:t>Struktur</a:t>
            </a:r>
            <a:r>
              <a:rPr lang="en-US" sz="4000" dirty="0" smtClean="0"/>
              <a:t> Program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0134"/>
            <a:ext cx="10038821" cy="4758266"/>
          </a:xfrm>
        </p:spPr>
        <p:txBody>
          <a:bodyPr>
            <a:normAutofit/>
          </a:bodyPr>
          <a:lstStyle/>
          <a:p>
            <a:pPr indent="-457200" algn="just">
              <a:buFont typeface="+mj-lt"/>
              <a:buAutoNum type="arabicPeriod" startAt="3"/>
            </a:pPr>
            <a:r>
              <a:rPr lang="en-US" sz="2000" dirty="0" err="1" smtClean="0"/>
              <a:t>Bagian</a:t>
            </a:r>
            <a:r>
              <a:rPr lang="en-US" sz="2000" dirty="0" smtClean="0"/>
              <a:t> </a:t>
            </a:r>
            <a:r>
              <a:rPr lang="en-US" sz="2000" dirty="0" err="1" smtClean="0"/>
              <a:t>Deklarasi</a:t>
            </a:r>
            <a:endParaRPr lang="en-US" sz="2000" dirty="0" smtClean="0"/>
          </a:p>
          <a:p>
            <a:pPr lvl="1" indent="-457200" algn="just">
              <a:lnSpc>
                <a:spcPct val="100000"/>
              </a:lnSpc>
              <a:buFont typeface="+mj-lt"/>
              <a:buAutoNum type="alphaLcPeriod" startAt="3"/>
            </a:pPr>
            <a:r>
              <a:rPr lang="en-US" sz="1600" dirty="0" err="1" smtClean="0"/>
              <a:t>Deklarasi</a:t>
            </a:r>
            <a:r>
              <a:rPr lang="en-US" sz="1600" dirty="0" smtClean="0"/>
              <a:t> </a:t>
            </a:r>
            <a:r>
              <a:rPr lang="en-US" sz="1600" dirty="0" err="1" smtClean="0"/>
              <a:t>Tipe</a:t>
            </a:r>
            <a:endParaRPr lang="en-US" sz="1600" dirty="0" smtClean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sz="1600" dirty="0" smtClean="0"/>
              <a:t>	</a:t>
            </a:r>
            <a:r>
              <a:rPr lang="en-US" sz="1400" dirty="0" err="1" smtClean="0"/>
              <a:t>Seperti</a:t>
            </a:r>
            <a:r>
              <a:rPr lang="en-US" sz="1400" dirty="0" smtClean="0"/>
              <a:t> </a:t>
            </a:r>
            <a:r>
              <a:rPr lang="en-US" sz="1400" dirty="0" err="1" smtClean="0"/>
              <a:t>telah</a:t>
            </a:r>
            <a:r>
              <a:rPr lang="en-US" sz="1400" dirty="0" smtClean="0"/>
              <a:t> </a:t>
            </a:r>
            <a:r>
              <a:rPr lang="en-US" sz="1400" dirty="0" err="1" smtClean="0"/>
              <a:t>diungkapkan</a:t>
            </a:r>
            <a:r>
              <a:rPr lang="en-US" sz="1400" dirty="0" smtClean="0"/>
              <a:t> </a:t>
            </a:r>
            <a:r>
              <a:rPr lang="en-US" sz="1400" dirty="0" err="1" smtClean="0"/>
              <a:t>sebelumnya</a:t>
            </a:r>
            <a:r>
              <a:rPr lang="en-US" sz="1400" dirty="0" smtClean="0"/>
              <a:t> </a:t>
            </a:r>
            <a:r>
              <a:rPr lang="en-US" sz="1400" dirty="0" err="1" smtClean="0"/>
              <a:t>bahwa</a:t>
            </a:r>
            <a:r>
              <a:rPr lang="en-US" sz="1400" dirty="0" smtClean="0"/>
              <a:t> </a:t>
            </a:r>
            <a:r>
              <a:rPr lang="en-US" sz="1400" dirty="0" err="1" smtClean="0"/>
              <a:t>setiap</a:t>
            </a:r>
            <a:r>
              <a:rPr lang="en-US" sz="1400" dirty="0" smtClean="0"/>
              <a:t> data </a:t>
            </a:r>
            <a:r>
              <a:rPr lang="en-US" sz="1400" dirty="0" err="1" smtClean="0"/>
              <a:t>pengenal</a:t>
            </a:r>
            <a:r>
              <a:rPr lang="en-US" sz="1400" dirty="0" smtClean="0"/>
              <a:t> (</a:t>
            </a:r>
            <a:r>
              <a:rPr lang="en-US" sz="1400" i="1" dirty="0" smtClean="0"/>
              <a:t>identifier</a:t>
            </a:r>
            <a:r>
              <a:rPr lang="en-US" sz="1400" dirty="0" smtClean="0"/>
              <a:t>) yang </a:t>
            </a:r>
            <a:r>
              <a:rPr lang="en-US" sz="1400" dirty="0" err="1" smtClean="0"/>
              <a:t>digunakan</a:t>
            </a:r>
            <a:r>
              <a:rPr lang="en-US" sz="1400" dirty="0" smtClean="0"/>
              <a:t> </a:t>
            </a:r>
            <a:r>
              <a:rPr lang="en-US" sz="1400" dirty="0" err="1" smtClean="0"/>
              <a:t>dalam</a:t>
            </a:r>
            <a:r>
              <a:rPr lang="en-US" sz="1400" dirty="0" smtClean="0"/>
              <a:t> program </a:t>
            </a:r>
            <a:r>
              <a:rPr lang="en-US" sz="1400" i="1" dirty="0" smtClean="0"/>
              <a:t>Pascal</a:t>
            </a:r>
            <a:r>
              <a:rPr lang="en-US" sz="1400" dirty="0" smtClean="0"/>
              <a:t> </a:t>
            </a:r>
            <a:r>
              <a:rPr lang="en-US" sz="1400" dirty="0" err="1" smtClean="0"/>
              <a:t>harus</a:t>
            </a:r>
            <a:r>
              <a:rPr lang="en-US" sz="1400" dirty="0" smtClean="0"/>
              <a:t> </a:t>
            </a:r>
            <a:r>
              <a:rPr lang="en-US" sz="1400" dirty="0" err="1" smtClean="0"/>
              <a:t>disebut</a:t>
            </a:r>
            <a:r>
              <a:rPr lang="en-US" sz="1400" dirty="0" smtClean="0"/>
              <a:t> </a:t>
            </a:r>
            <a:r>
              <a:rPr lang="en-US" sz="1400" dirty="0" err="1" smtClean="0"/>
              <a:t>tipenya</a:t>
            </a:r>
            <a:r>
              <a:rPr lang="en-US" sz="1400" dirty="0" smtClean="0"/>
              <a:t>. </a:t>
            </a:r>
            <a:r>
              <a:rPr lang="en-US" sz="1400" i="1" dirty="0" smtClean="0"/>
              <a:t>Pascal </a:t>
            </a:r>
            <a:r>
              <a:rPr lang="en-US" sz="1400" dirty="0" err="1" smtClean="0"/>
              <a:t>menyediakan</a:t>
            </a:r>
            <a:r>
              <a:rPr lang="en-US" sz="1400" dirty="0" smtClean="0"/>
              <a:t> </a:t>
            </a:r>
            <a:r>
              <a:rPr lang="en-US" sz="1400" dirty="0" err="1" smtClean="0"/>
              <a:t>beberapa</a:t>
            </a:r>
            <a:r>
              <a:rPr lang="en-US" sz="1400" dirty="0" smtClean="0"/>
              <a:t> </a:t>
            </a:r>
            <a:r>
              <a:rPr lang="en-US" sz="1400" dirty="0" err="1" smtClean="0"/>
              <a:t>tipe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data, </a:t>
            </a:r>
            <a:r>
              <a:rPr lang="en-US" sz="1400" dirty="0" err="1" smtClean="0"/>
              <a:t>antara</a:t>
            </a:r>
            <a:r>
              <a:rPr lang="en-US" sz="1400" dirty="0" smtClean="0"/>
              <a:t> lain :</a:t>
            </a: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sz="1400" dirty="0"/>
              <a:t>	</a:t>
            </a:r>
            <a:r>
              <a:rPr lang="en-US" sz="1400" dirty="0" smtClean="0"/>
              <a:t>Data </a:t>
            </a:r>
            <a:r>
              <a:rPr lang="en-US" sz="1400" dirty="0" err="1" smtClean="0"/>
              <a:t>tipe</a:t>
            </a:r>
            <a:r>
              <a:rPr lang="en-US" sz="1400" dirty="0" smtClean="0"/>
              <a:t> </a:t>
            </a:r>
            <a:r>
              <a:rPr lang="en-US" sz="1400" dirty="0" err="1" smtClean="0"/>
              <a:t>sederhana</a:t>
            </a:r>
            <a:r>
              <a:rPr lang="en-US" sz="1400" dirty="0" smtClean="0"/>
              <a:t> (</a:t>
            </a:r>
            <a:r>
              <a:rPr lang="en-US" sz="1400" i="1" dirty="0" smtClean="0"/>
              <a:t>Simple-type data</a:t>
            </a:r>
            <a:r>
              <a:rPr lang="en-US" sz="1400" dirty="0" smtClean="0"/>
              <a:t>) </a:t>
            </a:r>
            <a:r>
              <a:rPr lang="en-US" sz="1400" dirty="0" err="1" smtClean="0"/>
              <a:t>terdiri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:</a:t>
            </a:r>
          </a:p>
          <a:p>
            <a:pPr marL="1200150" lvl="2" indent="-28575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 err="1" smtClean="0"/>
              <a:t>Tipe</a:t>
            </a:r>
            <a:r>
              <a:rPr lang="en-US" sz="1400" dirty="0" smtClean="0"/>
              <a:t> data </a:t>
            </a:r>
            <a:r>
              <a:rPr lang="en-US" sz="1400" dirty="0" err="1" smtClean="0"/>
              <a:t>standar</a:t>
            </a:r>
            <a:r>
              <a:rPr lang="en-US" sz="1400" dirty="0" smtClean="0"/>
              <a:t> (</a:t>
            </a:r>
            <a:r>
              <a:rPr lang="en-US" sz="1400" i="1" dirty="0" smtClean="0"/>
              <a:t>Standard data type</a:t>
            </a:r>
            <a:r>
              <a:rPr lang="en-US" sz="1400" dirty="0" smtClean="0"/>
              <a:t>)</a:t>
            </a:r>
          </a:p>
          <a:p>
            <a:pPr marL="1657350" lvl="3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i="1" dirty="0" smtClean="0"/>
              <a:t>Integer </a:t>
            </a:r>
            <a:r>
              <a:rPr lang="en-US" sz="1400" dirty="0" smtClean="0"/>
              <a:t>(</a:t>
            </a:r>
            <a:r>
              <a:rPr lang="en-US" sz="1400" i="1" dirty="0" smtClean="0"/>
              <a:t>Real, Char, String,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i="1" dirty="0" smtClean="0"/>
              <a:t>Boolean</a:t>
            </a:r>
            <a:r>
              <a:rPr lang="en-US" sz="1400" dirty="0" smtClean="0"/>
              <a:t>)</a:t>
            </a:r>
            <a:endParaRPr lang="en-US" sz="1400" i="1" dirty="0" smtClean="0"/>
          </a:p>
          <a:p>
            <a:pPr marL="1657350" lvl="3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/>
              <a:t>Tipe</a:t>
            </a:r>
            <a:r>
              <a:rPr lang="en-US" sz="1400" dirty="0" smtClean="0"/>
              <a:t> data </a:t>
            </a:r>
            <a:r>
              <a:rPr lang="en-US" sz="1400" dirty="0" err="1" smtClean="0"/>
              <a:t>didefinisikan</a:t>
            </a:r>
            <a:r>
              <a:rPr lang="en-US" sz="1400" dirty="0" smtClean="0"/>
              <a:t> </a:t>
            </a:r>
            <a:r>
              <a:rPr lang="en-US" sz="1400" dirty="0" err="1" smtClean="0"/>
              <a:t>pemakai</a:t>
            </a:r>
            <a:r>
              <a:rPr lang="en-US" sz="1400" dirty="0" smtClean="0"/>
              <a:t> (</a:t>
            </a:r>
            <a:r>
              <a:rPr lang="en-US" sz="1400" i="1" dirty="0" smtClean="0"/>
              <a:t>user-defined data type</a:t>
            </a:r>
            <a:r>
              <a:rPr lang="en-US" sz="1400" dirty="0" smtClean="0"/>
              <a:t>)</a:t>
            </a:r>
          </a:p>
          <a:p>
            <a:pPr marL="1200150" lvl="2" indent="-28575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 err="1" smtClean="0"/>
              <a:t>Tipe</a:t>
            </a:r>
            <a:r>
              <a:rPr lang="en-US" sz="1400" dirty="0" smtClean="0"/>
              <a:t> data </a:t>
            </a:r>
            <a:r>
              <a:rPr lang="en-US" sz="1400" dirty="0" err="1" smtClean="0"/>
              <a:t>terstruktur</a:t>
            </a:r>
            <a:r>
              <a:rPr lang="en-US" sz="1400" dirty="0" smtClean="0"/>
              <a:t> (</a:t>
            </a:r>
            <a:r>
              <a:rPr lang="en-US" sz="1400" i="1" dirty="0" smtClean="0"/>
              <a:t>Structured-type data</a:t>
            </a:r>
            <a:r>
              <a:rPr lang="en-US" sz="1400" dirty="0" smtClean="0"/>
              <a:t>), </a:t>
            </a:r>
            <a:r>
              <a:rPr lang="en-US" sz="1400" dirty="0" err="1" smtClean="0"/>
              <a:t>terdiri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:</a:t>
            </a:r>
          </a:p>
          <a:p>
            <a:pPr marL="1200150" lvl="2" indent="-28575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 err="1" smtClean="0"/>
              <a:t>Tipe</a:t>
            </a:r>
            <a:r>
              <a:rPr lang="en-US" sz="1400" dirty="0" smtClean="0"/>
              <a:t> data </a:t>
            </a:r>
            <a:r>
              <a:rPr lang="en-US" sz="1400" dirty="0" err="1" smtClean="0"/>
              <a:t>penunjuk</a:t>
            </a:r>
            <a:r>
              <a:rPr lang="en-US" sz="1400" dirty="0" smtClean="0"/>
              <a:t> </a:t>
            </a:r>
            <a:r>
              <a:rPr lang="en-US" sz="1400" smtClean="0"/>
              <a:t>(</a:t>
            </a:r>
            <a:r>
              <a:rPr lang="en-US" sz="1400" i="1" smtClean="0"/>
              <a:t>pointer-type data</a:t>
            </a:r>
            <a:r>
              <a:rPr lang="en-US" sz="1400" smtClean="0"/>
              <a:t>)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7501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B.</a:t>
            </a:r>
            <a:r>
              <a:rPr lang="en-US" dirty="0" smtClean="0"/>
              <a:t> </a:t>
            </a:r>
            <a:r>
              <a:rPr lang="en-US" sz="4000" dirty="0" err="1" smtClean="0"/>
              <a:t>Struktur</a:t>
            </a:r>
            <a:r>
              <a:rPr lang="en-US" sz="4000" dirty="0" smtClean="0"/>
              <a:t> Program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0134"/>
            <a:ext cx="10038821" cy="4758266"/>
          </a:xfrm>
        </p:spPr>
        <p:txBody>
          <a:bodyPr>
            <a:normAutofit/>
          </a:bodyPr>
          <a:lstStyle/>
          <a:p>
            <a:pPr indent="-457200" algn="just">
              <a:buFont typeface="+mj-lt"/>
              <a:buAutoNum type="arabicPeriod" startAt="3"/>
            </a:pPr>
            <a:r>
              <a:rPr lang="en-US" sz="2000" dirty="0" err="1" smtClean="0"/>
              <a:t>Bagian</a:t>
            </a:r>
            <a:r>
              <a:rPr lang="en-US" sz="2000" dirty="0" smtClean="0"/>
              <a:t> </a:t>
            </a:r>
            <a:r>
              <a:rPr lang="en-US" sz="2000" dirty="0" err="1" smtClean="0"/>
              <a:t>Deklarasi</a:t>
            </a:r>
            <a:endParaRPr lang="en-US" sz="2000" dirty="0" smtClean="0"/>
          </a:p>
          <a:p>
            <a:pPr lvl="1" indent="-457200" algn="just">
              <a:lnSpc>
                <a:spcPct val="100000"/>
              </a:lnSpc>
              <a:buFont typeface="+mj-lt"/>
              <a:buAutoNum type="alphaLcPeriod" startAt="4"/>
            </a:pPr>
            <a:r>
              <a:rPr lang="en-US" sz="1600" dirty="0" err="1" smtClean="0"/>
              <a:t>Deklarasi</a:t>
            </a:r>
            <a:r>
              <a:rPr lang="en-US" sz="1600" dirty="0" smtClean="0"/>
              <a:t> Label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600" dirty="0" smtClean="0"/>
              <a:t>	</a:t>
            </a:r>
            <a:r>
              <a:rPr lang="en-US" sz="1400" dirty="0" err="1" smtClean="0"/>
              <a:t>Jika</a:t>
            </a:r>
            <a:r>
              <a:rPr lang="en-US" sz="1400" dirty="0" smtClean="0"/>
              <a:t> program </a:t>
            </a:r>
            <a:r>
              <a:rPr lang="en-US" sz="1400" dirty="0" err="1" smtClean="0"/>
              <a:t>kita</a:t>
            </a:r>
            <a:r>
              <a:rPr lang="en-US" sz="1400" dirty="0" smtClean="0"/>
              <a:t> </a:t>
            </a:r>
            <a:r>
              <a:rPr lang="en-US" sz="1400" dirty="0" err="1" smtClean="0"/>
              <a:t>menggunakan</a:t>
            </a:r>
            <a:r>
              <a:rPr lang="en-US" sz="1400" dirty="0" smtClean="0"/>
              <a:t> </a:t>
            </a:r>
            <a:r>
              <a:rPr lang="en-US" sz="1400" i="1" dirty="0" smtClean="0"/>
              <a:t>statement </a:t>
            </a:r>
            <a:r>
              <a:rPr lang="en-US" sz="1400" i="1" dirty="0" err="1" smtClean="0"/>
              <a:t>Goto</a:t>
            </a:r>
            <a:r>
              <a:rPr lang="en-US" sz="1400" dirty="0" smtClean="0"/>
              <a:t>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meloncat</a:t>
            </a:r>
            <a:r>
              <a:rPr lang="en-US" sz="1400" dirty="0" smtClean="0"/>
              <a:t> </a:t>
            </a:r>
            <a:r>
              <a:rPr lang="en-US" sz="1400" dirty="0" err="1" smtClean="0"/>
              <a:t>ke</a:t>
            </a:r>
            <a:r>
              <a:rPr lang="en-US" sz="1400" dirty="0" smtClean="0"/>
              <a:t> </a:t>
            </a:r>
            <a:r>
              <a:rPr lang="en-US" sz="1400" dirty="0" err="1" smtClean="0"/>
              <a:t>suatu</a:t>
            </a:r>
            <a:r>
              <a:rPr lang="en-US" sz="1400" dirty="0" smtClean="0"/>
              <a:t> </a:t>
            </a:r>
            <a:r>
              <a:rPr lang="en-US" sz="1400" i="1" dirty="0" smtClean="0"/>
              <a:t>statement</a:t>
            </a:r>
            <a:r>
              <a:rPr lang="en-US" sz="1400" dirty="0" smtClean="0"/>
              <a:t> </a:t>
            </a:r>
            <a:r>
              <a:rPr lang="en-US" sz="1400" dirty="0" err="1" smtClean="0"/>
              <a:t>tertentu</a:t>
            </a:r>
            <a:r>
              <a:rPr lang="en-US" sz="1400" dirty="0" smtClean="0"/>
              <a:t> , </a:t>
            </a:r>
            <a:r>
              <a:rPr lang="en-US" sz="1400" dirty="0" err="1" smtClean="0"/>
              <a:t>maka</a:t>
            </a:r>
            <a:r>
              <a:rPr lang="en-US" sz="1400" dirty="0" smtClean="0"/>
              <a:t> </a:t>
            </a:r>
            <a:r>
              <a:rPr lang="en-US" sz="1400" dirty="0" err="1" smtClean="0"/>
              <a:t>dibutuhkan</a:t>
            </a:r>
            <a:r>
              <a:rPr lang="en-US" sz="1400" dirty="0" smtClean="0"/>
              <a:t> </a:t>
            </a:r>
            <a:r>
              <a:rPr lang="en-US" sz="1400" dirty="0" err="1" smtClean="0"/>
              <a:t>suatu</a:t>
            </a:r>
            <a:r>
              <a:rPr lang="en-US" sz="1400" dirty="0" smtClean="0"/>
              <a:t> label </a:t>
            </a:r>
            <a:r>
              <a:rPr lang="en-US" sz="1400" dirty="0" err="1" smtClean="0"/>
              <a:t>pada</a:t>
            </a:r>
            <a:r>
              <a:rPr lang="en-US" sz="1400" dirty="0" smtClean="0"/>
              <a:t> </a:t>
            </a:r>
            <a:r>
              <a:rPr lang="en-US" sz="1400" i="1" dirty="0" smtClean="0"/>
              <a:t>statement</a:t>
            </a:r>
            <a:r>
              <a:rPr lang="en-US" sz="1400" dirty="0" smtClean="0"/>
              <a:t> yang </a:t>
            </a:r>
            <a:r>
              <a:rPr lang="en-US" sz="1400" dirty="0" err="1" smtClean="0"/>
              <a:t>dituju</a:t>
            </a:r>
            <a:r>
              <a:rPr lang="en-US" sz="1400" dirty="0" smtClean="0"/>
              <a:t> </a:t>
            </a:r>
            <a:r>
              <a:rPr lang="en-US" sz="1400" dirty="0" err="1" smtClean="0"/>
              <a:t>dan</a:t>
            </a:r>
            <a:r>
              <a:rPr lang="en-US" sz="1400" dirty="0" smtClean="0"/>
              <a:t> label </a:t>
            </a:r>
            <a:r>
              <a:rPr lang="en-US" sz="1400" dirty="0" err="1" smtClean="0"/>
              <a:t>tersebut</a:t>
            </a:r>
            <a:r>
              <a:rPr lang="en-US" sz="1400" dirty="0" smtClean="0"/>
              <a:t> </a:t>
            </a:r>
            <a:r>
              <a:rPr lang="en-US" sz="1400" dirty="0" err="1" smtClean="0"/>
              <a:t>harus</a:t>
            </a:r>
            <a:r>
              <a:rPr lang="en-US" sz="1400" dirty="0" smtClean="0"/>
              <a:t> </a:t>
            </a:r>
            <a:r>
              <a:rPr lang="en-US" sz="1400" dirty="0" err="1" smtClean="0"/>
              <a:t>dideklarasikan</a:t>
            </a:r>
            <a:r>
              <a:rPr lang="en-US" sz="1400" dirty="0" smtClean="0"/>
              <a:t> </a:t>
            </a:r>
            <a:r>
              <a:rPr lang="en-US" sz="1400" dirty="0" err="1" smtClean="0"/>
              <a:t>terlebih</a:t>
            </a:r>
            <a:r>
              <a:rPr lang="en-US" sz="1400" dirty="0" smtClean="0"/>
              <a:t> </a:t>
            </a:r>
            <a:r>
              <a:rPr lang="en-US" sz="1400" dirty="0" err="1" smtClean="0"/>
              <a:t>dulu</a:t>
            </a:r>
            <a:r>
              <a:rPr lang="en-US" sz="1400" dirty="0" smtClean="0"/>
              <a:t> </a:t>
            </a:r>
            <a:r>
              <a:rPr lang="en-US" sz="1400" dirty="0" err="1" smtClean="0"/>
              <a:t>pada</a:t>
            </a:r>
            <a:r>
              <a:rPr lang="en-US" sz="1400" dirty="0" smtClean="0"/>
              <a:t> </a:t>
            </a:r>
            <a:r>
              <a:rPr lang="en-US" sz="1400" dirty="0" err="1" smtClean="0"/>
              <a:t>bagian</a:t>
            </a:r>
            <a:r>
              <a:rPr lang="en-US" sz="1400" dirty="0" smtClean="0"/>
              <a:t> </a:t>
            </a:r>
            <a:r>
              <a:rPr lang="en-US" sz="1400" dirty="0" err="1" smtClean="0"/>
              <a:t>deklarasi</a:t>
            </a:r>
            <a:r>
              <a:rPr lang="en-US" sz="1400" dirty="0" smtClean="0"/>
              <a:t>. </a:t>
            </a:r>
            <a:r>
              <a:rPr lang="en-US" sz="1400" dirty="0" err="1" smtClean="0"/>
              <a:t>Mendeklarasikan</a:t>
            </a:r>
            <a:r>
              <a:rPr lang="en-US" sz="1400" dirty="0" smtClean="0"/>
              <a:t> label </a:t>
            </a:r>
            <a:r>
              <a:rPr lang="en-US" sz="1400" dirty="0" err="1" smtClean="0"/>
              <a:t>diawali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kata </a:t>
            </a:r>
            <a:r>
              <a:rPr lang="en-US" sz="1400" dirty="0" err="1" smtClean="0"/>
              <a:t>cadangan</a:t>
            </a:r>
            <a:r>
              <a:rPr lang="en-US" sz="1400" dirty="0" smtClean="0"/>
              <a:t> </a:t>
            </a:r>
            <a:r>
              <a:rPr lang="en-US" sz="1400" i="1" dirty="0" smtClean="0"/>
              <a:t>Label</a:t>
            </a:r>
            <a:r>
              <a:rPr lang="en-US" sz="1400" dirty="0" smtClean="0"/>
              <a:t> </a:t>
            </a:r>
            <a:r>
              <a:rPr lang="en-US" sz="1400" dirty="0" err="1" smtClean="0"/>
              <a:t>diikuti</a:t>
            </a:r>
            <a:r>
              <a:rPr lang="en-US" sz="1400" dirty="0" smtClean="0"/>
              <a:t> </a:t>
            </a:r>
            <a:r>
              <a:rPr lang="en-US" sz="1400" dirty="0" err="1" smtClean="0"/>
              <a:t>oleh</a:t>
            </a:r>
            <a:r>
              <a:rPr lang="en-US" sz="1400" dirty="0" smtClean="0"/>
              <a:t> </a:t>
            </a:r>
            <a:r>
              <a:rPr lang="en-US" sz="1400" dirty="0" err="1" smtClean="0"/>
              <a:t>kumpulan</a:t>
            </a:r>
            <a:r>
              <a:rPr lang="en-US" sz="1400" dirty="0" smtClean="0"/>
              <a:t> </a:t>
            </a:r>
            <a:r>
              <a:rPr lang="en-US" sz="1400" i="1" dirty="0" smtClean="0"/>
              <a:t>identifier</a:t>
            </a:r>
            <a:r>
              <a:rPr lang="en-US" sz="1400" dirty="0" smtClean="0"/>
              <a:t> label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dipisahkan</a:t>
            </a:r>
            <a:r>
              <a:rPr lang="en-US" sz="1400" dirty="0" smtClean="0"/>
              <a:t> </a:t>
            </a:r>
            <a:r>
              <a:rPr lang="en-US" sz="1400" dirty="0" err="1" smtClean="0"/>
              <a:t>oleh</a:t>
            </a:r>
            <a:r>
              <a:rPr lang="en-US" sz="1400" dirty="0" smtClean="0"/>
              <a:t> </a:t>
            </a:r>
            <a:r>
              <a:rPr lang="en-US" sz="1400" dirty="0" err="1" smtClean="0"/>
              <a:t>koma</a:t>
            </a:r>
            <a:r>
              <a:rPr lang="en-US" sz="1400" dirty="0" smtClean="0"/>
              <a:t> (,) </a:t>
            </a:r>
            <a:r>
              <a:rPr lang="en-US" sz="1400" dirty="0" err="1" smtClean="0"/>
              <a:t>diakhiri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titik</a:t>
            </a:r>
            <a:r>
              <a:rPr lang="en-US" sz="1400" dirty="0" smtClean="0"/>
              <a:t> </a:t>
            </a:r>
            <a:r>
              <a:rPr lang="en-US" sz="1400" dirty="0" err="1" smtClean="0"/>
              <a:t>koma</a:t>
            </a:r>
            <a:r>
              <a:rPr lang="en-US" sz="1400" dirty="0" smtClean="0"/>
              <a:t> (;).</a:t>
            </a:r>
          </a:p>
          <a:p>
            <a:pPr marL="457200" lvl="1" indent="0" algn="just">
              <a:lnSpc>
                <a:spcPct val="100000"/>
              </a:lnSpc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66181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B.</a:t>
            </a:r>
            <a:r>
              <a:rPr lang="en-US" dirty="0" smtClean="0"/>
              <a:t> </a:t>
            </a:r>
            <a:r>
              <a:rPr lang="en-US" sz="4000" dirty="0" err="1" smtClean="0"/>
              <a:t>Struktur</a:t>
            </a:r>
            <a:r>
              <a:rPr lang="en-US" sz="4000" dirty="0" smtClean="0"/>
              <a:t> Program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0134"/>
            <a:ext cx="10038821" cy="4758266"/>
          </a:xfrm>
        </p:spPr>
        <p:txBody>
          <a:bodyPr>
            <a:normAutofit/>
          </a:bodyPr>
          <a:lstStyle/>
          <a:p>
            <a:pPr indent="-457200" algn="just">
              <a:buFont typeface="+mj-lt"/>
              <a:buAutoNum type="arabicPeriod" startAt="3"/>
            </a:pPr>
            <a:r>
              <a:rPr lang="en-US" sz="2000" dirty="0" err="1" smtClean="0"/>
              <a:t>Bagian</a:t>
            </a:r>
            <a:r>
              <a:rPr lang="en-US" sz="2000" dirty="0" smtClean="0"/>
              <a:t> </a:t>
            </a:r>
            <a:r>
              <a:rPr lang="en-US" sz="2000" dirty="0" err="1" smtClean="0"/>
              <a:t>Deklarasi</a:t>
            </a:r>
            <a:endParaRPr lang="en-US" sz="2000" dirty="0" smtClean="0"/>
          </a:p>
          <a:p>
            <a:pPr lvl="1" indent="-457200" algn="just">
              <a:lnSpc>
                <a:spcPct val="100000"/>
              </a:lnSpc>
              <a:buFont typeface="+mj-lt"/>
              <a:buAutoNum type="alphaLcPeriod" startAt="5"/>
            </a:pPr>
            <a:r>
              <a:rPr lang="en-US" sz="1600" dirty="0" err="1" smtClean="0"/>
              <a:t>Deklarasi</a:t>
            </a:r>
            <a:r>
              <a:rPr lang="en-US" sz="1600" dirty="0" smtClean="0"/>
              <a:t> </a:t>
            </a:r>
            <a:r>
              <a:rPr lang="en-US" sz="1600" dirty="0" err="1" smtClean="0"/>
              <a:t>Prosedur</a:t>
            </a:r>
            <a:endParaRPr lang="en-US" sz="1600" dirty="0" smtClean="0"/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600" dirty="0" smtClean="0"/>
              <a:t>	</a:t>
            </a:r>
            <a:r>
              <a:rPr lang="en-US" sz="1400" dirty="0" err="1" smtClean="0"/>
              <a:t>Prosedur</a:t>
            </a:r>
            <a:r>
              <a:rPr lang="en-US" sz="1400" dirty="0" smtClean="0"/>
              <a:t> </a:t>
            </a:r>
            <a:r>
              <a:rPr lang="en-US" sz="1400" dirty="0" err="1" smtClean="0"/>
              <a:t>merupakan</a:t>
            </a:r>
            <a:r>
              <a:rPr lang="en-US" sz="1400" dirty="0" smtClean="0"/>
              <a:t> </a:t>
            </a:r>
            <a:r>
              <a:rPr lang="en-US" sz="1400" dirty="0" err="1" smtClean="0"/>
              <a:t>bagian</a:t>
            </a:r>
            <a:r>
              <a:rPr lang="en-US" sz="1400" dirty="0" smtClean="0"/>
              <a:t> </a:t>
            </a:r>
            <a:r>
              <a:rPr lang="en-US" sz="1400" dirty="0" err="1" smtClean="0"/>
              <a:t>terpisah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program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diaktifkan</a:t>
            </a:r>
            <a:r>
              <a:rPr lang="en-US" sz="1400" dirty="0" smtClean="0"/>
              <a:t> di </a:t>
            </a:r>
            <a:r>
              <a:rPr lang="en-US" sz="1400" dirty="0" err="1" smtClean="0"/>
              <a:t>manapun</a:t>
            </a:r>
            <a:r>
              <a:rPr lang="en-US" sz="1400" dirty="0" smtClean="0"/>
              <a:t> di </a:t>
            </a:r>
            <a:r>
              <a:rPr lang="en-US" sz="1400" dirty="0" err="1" smtClean="0"/>
              <a:t>dalam</a:t>
            </a:r>
            <a:r>
              <a:rPr lang="en-US" sz="1400" dirty="0" smtClean="0"/>
              <a:t> program. </a:t>
            </a:r>
            <a:r>
              <a:rPr lang="en-US" sz="1400" dirty="0" err="1" smtClean="0"/>
              <a:t>Prosedur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berupa</a:t>
            </a:r>
            <a:r>
              <a:rPr lang="en-US" sz="1400" dirty="0" smtClean="0"/>
              <a:t> </a:t>
            </a:r>
            <a:r>
              <a:rPr lang="en-US" sz="1400" dirty="0" err="1" smtClean="0"/>
              <a:t>prosedur</a:t>
            </a:r>
            <a:r>
              <a:rPr lang="en-US" sz="1400" dirty="0" smtClean="0"/>
              <a:t> yang </a:t>
            </a:r>
            <a:r>
              <a:rPr lang="en-US" sz="1400" dirty="0" err="1" smtClean="0"/>
              <a:t>sudah</a:t>
            </a:r>
            <a:r>
              <a:rPr lang="en-US" sz="1400" dirty="0" smtClean="0"/>
              <a:t> </a:t>
            </a:r>
            <a:r>
              <a:rPr lang="en-US" sz="1400" dirty="0" err="1" smtClean="0"/>
              <a:t>disedikan</a:t>
            </a:r>
            <a:r>
              <a:rPr lang="en-US" sz="1400" dirty="0" smtClean="0"/>
              <a:t> </a:t>
            </a:r>
            <a:r>
              <a:rPr lang="en-US" sz="1400" i="1" dirty="0" smtClean="0"/>
              <a:t>Pascal</a:t>
            </a:r>
            <a:r>
              <a:rPr lang="en-US" sz="1400" dirty="0" smtClean="0"/>
              <a:t> </a:t>
            </a:r>
            <a:r>
              <a:rPr lang="en-US" sz="1400" dirty="0" err="1" smtClean="0"/>
              <a:t>maupun</a:t>
            </a:r>
            <a:r>
              <a:rPr lang="en-US" sz="1400" dirty="0" smtClean="0"/>
              <a:t> </a:t>
            </a:r>
            <a:r>
              <a:rPr lang="en-US" sz="1400" dirty="0" err="1" smtClean="0"/>
              <a:t>prosedur</a:t>
            </a:r>
            <a:r>
              <a:rPr lang="en-US" sz="1400" dirty="0" smtClean="0"/>
              <a:t> yang </a:t>
            </a:r>
            <a:r>
              <a:rPr lang="en-US" sz="1400" dirty="0" err="1" smtClean="0"/>
              <a:t>dibuat</a:t>
            </a:r>
            <a:r>
              <a:rPr lang="en-US" sz="1400" dirty="0" smtClean="0"/>
              <a:t> </a:t>
            </a:r>
            <a:r>
              <a:rPr lang="en-US" sz="1400" dirty="0" err="1" smtClean="0"/>
              <a:t>sendiri</a:t>
            </a:r>
            <a:r>
              <a:rPr lang="en-US" sz="1400" dirty="0" smtClean="0"/>
              <a:t>. </a:t>
            </a:r>
            <a:r>
              <a:rPr lang="en-US" sz="1400" dirty="0" err="1" smtClean="0"/>
              <a:t>Prosedur</a:t>
            </a:r>
            <a:r>
              <a:rPr lang="en-US" sz="1400" dirty="0" smtClean="0"/>
              <a:t> </a:t>
            </a:r>
            <a:r>
              <a:rPr lang="en-US" sz="1400" dirty="0" err="1" smtClean="0"/>
              <a:t>dibuat</a:t>
            </a:r>
            <a:r>
              <a:rPr lang="en-US" sz="1400" dirty="0" smtClean="0"/>
              <a:t> </a:t>
            </a:r>
            <a:r>
              <a:rPr lang="en-US" sz="1400" dirty="0" err="1" smtClean="0"/>
              <a:t>sendiri</a:t>
            </a:r>
            <a:r>
              <a:rPr lang="en-US" sz="1400" dirty="0" smtClean="0"/>
              <a:t> </a:t>
            </a:r>
            <a:r>
              <a:rPr lang="en-US" sz="1400" dirty="0" err="1" smtClean="0"/>
              <a:t>bilamana</a:t>
            </a:r>
            <a:r>
              <a:rPr lang="en-US" sz="1400" dirty="0" smtClean="0"/>
              <a:t> program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dibagi</a:t>
            </a:r>
            <a:r>
              <a:rPr lang="en-US" sz="1400" dirty="0" smtClean="0"/>
              <a:t> – </a:t>
            </a:r>
            <a:r>
              <a:rPr lang="en-US" sz="1400" dirty="0" err="1" smtClean="0"/>
              <a:t>bagi</a:t>
            </a:r>
            <a:r>
              <a:rPr lang="en-US" sz="1400" dirty="0" smtClean="0"/>
              <a:t> </a:t>
            </a:r>
            <a:r>
              <a:rPr lang="en-US" sz="1400" dirty="0" err="1" smtClean="0"/>
              <a:t>menjadi</a:t>
            </a:r>
            <a:r>
              <a:rPr lang="en-US" sz="1400" dirty="0" smtClean="0"/>
              <a:t> </a:t>
            </a:r>
            <a:r>
              <a:rPr lang="en-US" sz="1400" dirty="0" err="1" smtClean="0"/>
              <a:t>beberapa</a:t>
            </a:r>
            <a:r>
              <a:rPr lang="en-US" sz="1400" dirty="0" smtClean="0"/>
              <a:t> </a:t>
            </a:r>
            <a:r>
              <a:rPr lang="en-US" sz="1400" dirty="0" err="1" smtClean="0"/>
              <a:t>blok</a:t>
            </a:r>
            <a:r>
              <a:rPr lang="en-US" sz="1400" dirty="0" smtClean="0"/>
              <a:t> </a:t>
            </a:r>
            <a:r>
              <a:rPr lang="en-US" sz="1400" dirty="0" err="1" smtClean="0"/>
              <a:t>modul</a:t>
            </a:r>
            <a:r>
              <a:rPr lang="en-US" sz="1400" dirty="0" smtClean="0"/>
              <a:t>, </a:t>
            </a:r>
            <a:r>
              <a:rPr lang="en-US" sz="1400" dirty="0" err="1" smtClean="0"/>
              <a:t>dibuat</a:t>
            </a:r>
            <a:r>
              <a:rPr lang="en-US" sz="1400" dirty="0" smtClean="0"/>
              <a:t> </a:t>
            </a:r>
            <a:r>
              <a:rPr lang="en-US" sz="1400" dirty="0" err="1" smtClean="0"/>
              <a:t>dalam</a:t>
            </a:r>
            <a:r>
              <a:rPr lang="en-US" sz="1400" dirty="0" smtClean="0"/>
              <a:t> </a:t>
            </a:r>
            <a:r>
              <a:rPr lang="en-US" sz="1400" dirty="0" err="1" smtClean="0"/>
              <a:t>bntuk</a:t>
            </a:r>
            <a:r>
              <a:rPr lang="en-US" sz="1400" dirty="0" smtClean="0"/>
              <a:t> program, </a:t>
            </a:r>
            <a:r>
              <a:rPr lang="en-US" sz="1400" dirty="0" err="1" smtClean="0"/>
              <a:t>dideklarasikan</a:t>
            </a:r>
            <a:r>
              <a:rPr lang="en-US" sz="1400" dirty="0" smtClean="0"/>
              <a:t> di </a:t>
            </a:r>
            <a:r>
              <a:rPr lang="en-US" sz="1400" dirty="0" err="1" smtClean="0"/>
              <a:t>bagian</a:t>
            </a:r>
            <a:r>
              <a:rPr lang="en-US" sz="1400" dirty="0" smtClean="0"/>
              <a:t> </a:t>
            </a:r>
            <a:r>
              <a:rPr lang="en-US" sz="1400" dirty="0" err="1" smtClean="0"/>
              <a:t>deklarasi</a:t>
            </a:r>
            <a:r>
              <a:rPr lang="en-US" sz="1400" dirty="0" smtClean="0"/>
              <a:t> </a:t>
            </a:r>
            <a:r>
              <a:rPr lang="en-US" sz="1400" dirty="0" err="1" smtClean="0"/>
              <a:t>prosedur</a:t>
            </a:r>
            <a:r>
              <a:rPr lang="en-US" sz="1400" dirty="0" smtClean="0"/>
              <a:t>. Kata </a:t>
            </a:r>
            <a:r>
              <a:rPr lang="en-US" sz="1400" dirty="0" err="1" smtClean="0"/>
              <a:t>cadangan</a:t>
            </a:r>
            <a:r>
              <a:rPr lang="en-US" sz="1400" dirty="0" smtClean="0"/>
              <a:t> </a:t>
            </a:r>
            <a:r>
              <a:rPr lang="en-US" sz="1400" i="1" dirty="0" smtClean="0"/>
              <a:t>Procedure</a:t>
            </a:r>
            <a:r>
              <a:rPr lang="en-US" sz="1400" dirty="0" smtClean="0"/>
              <a:t> </a:t>
            </a:r>
            <a:r>
              <a:rPr lang="en-US" sz="1400" dirty="0" err="1" smtClean="0"/>
              <a:t>dipakai</a:t>
            </a:r>
            <a:r>
              <a:rPr lang="en-US" sz="1400" dirty="0" smtClean="0"/>
              <a:t> </a:t>
            </a:r>
            <a:r>
              <a:rPr lang="en-US" sz="1400" dirty="0" err="1" smtClean="0"/>
              <a:t>sebagai</a:t>
            </a:r>
            <a:r>
              <a:rPr lang="en-US" sz="1400" dirty="0" smtClean="0"/>
              <a:t> </a:t>
            </a:r>
            <a:r>
              <a:rPr lang="en-US" sz="1400" dirty="0" err="1" smtClean="0"/>
              <a:t>judul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</a:t>
            </a:r>
            <a:r>
              <a:rPr lang="en-US" sz="1400" dirty="0" err="1" smtClean="0"/>
              <a:t>bagian</a:t>
            </a:r>
            <a:r>
              <a:rPr lang="en-US" sz="1400" dirty="0" smtClean="0"/>
              <a:t> </a:t>
            </a:r>
            <a:r>
              <a:rPr lang="en-US" sz="1400" dirty="0" err="1" smtClean="0"/>
              <a:t>deklarasi</a:t>
            </a:r>
            <a:r>
              <a:rPr lang="en-US" sz="1400" dirty="0" smtClean="0"/>
              <a:t> </a:t>
            </a:r>
            <a:r>
              <a:rPr lang="en-US" sz="1400" dirty="0" err="1" smtClean="0"/>
              <a:t>prosedur</a:t>
            </a:r>
            <a:r>
              <a:rPr lang="en-US" sz="1400" dirty="0" smtClean="0"/>
              <a:t>, </a:t>
            </a:r>
            <a:r>
              <a:rPr lang="en-US" sz="1400" dirty="0" err="1" smtClean="0"/>
              <a:t>diikuti</a:t>
            </a:r>
            <a:r>
              <a:rPr lang="en-US" sz="1400" dirty="0" smtClean="0"/>
              <a:t> </a:t>
            </a:r>
            <a:r>
              <a:rPr lang="en-US" sz="1400" i="1" dirty="0" smtClean="0"/>
              <a:t>identifier</a:t>
            </a:r>
            <a:r>
              <a:rPr lang="en-US" sz="1400" dirty="0" smtClean="0"/>
              <a:t> yang </a:t>
            </a:r>
            <a:r>
              <a:rPr lang="en-US" sz="1400" dirty="0" err="1" smtClean="0"/>
              <a:t>merupakan</a:t>
            </a:r>
            <a:r>
              <a:rPr lang="en-US" sz="1400" dirty="0" smtClean="0"/>
              <a:t> </a:t>
            </a:r>
            <a:r>
              <a:rPr lang="en-US" sz="1400" dirty="0" err="1" smtClean="0"/>
              <a:t>nama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</a:t>
            </a:r>
            <a:r>
              <a:rPr lang="en-US" sz="1400" dirty="0" err="1" smtClean="0"/>
              <a:t>prosedurnya</a:t>
            </a:r>
            <a:r>
              <a:rPr lang="en-US" sz="1400" dirty="0" smtClean="0"/>
              <a:t>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secara</a:t>
            </a:r>
            <a:r>
              <a:rPr lang="en-US" sz="1400" dirty="0" smtClean="0"/>
              <a:t> </a:t>
            </a:r>
            <a:r>
              <a:rPr lang="en-US" sz="1400" i="1" dirty="0" smtClean="0"/>
              <a:t>optional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diikuti</a:t>
            </a:r>
            <a:r>
              <a:rPr lang="en-US" sz="1400" dirty="0" smtClean="0"/>
              <a:t> </a:t>
            </a:r>
            <a:r>
              <a:rPr lang="en-US" sz="1400" dirty="0" err="1" smtClean="0"/>
              <a:t>lagi</a:t>
            </a:r>
            <a:r>
              <a:rPr lang="en-US" sz="1400" dirty="0" smtClean="0"/>
              <a:t> </a:t>
            </a:r>
            <a:r>
              <a:rPr lang="en-US" sz="1400" dirty="0" err="1" smtClean="0"/>
              <a:t>oleh</a:t>
            </a:r>
            <a:r>
              <a:rPr lang="en-US" sz="1400" dirty="0" smtClean="0"/>
              <a:t> </a:t>
            </a:r>
            <a:r>
              <a:rPr lang="en-US" sz="1400" dirty="0" err="1" smtClean="0"/>
              <a:t>kumpulan</a:t>
            </a:r>
            <a:r>
              <a:rPr lang="en-US" sz="1400" dirty="0" smtClean="0"/>
              <a:t> parameter yang </a:t>
            </a:r>
            <a:r>
              <a:rPr lang="en-US" sz="1400" dirty="0" err="1" smtClean="0"/>
              <a:t>diakhiri</a:t>
            </a:r>
            <a:r>
              <a:rPr lang="en-US" sz="1400" dirty="0" smtClean="0"/>
              <a:t> </a:t>
            </a:r>
            <a:r>
              <a:rPr lang="en-US" sz="1400" dirty="0" err="1" smtClean="0"/>
              <a:t>titik</a:t>
            </a:r>
            <a:r>
              <a:rPr lang="en-US" sz="1400" dirty="0" smtClean="0"/>
              <a:t> </a:t>
            </a:r>
            <a:r>
              <a:rPr lang="en-US" sz="1400" dirty="0" err="1" smtClean="0"/>
              <a:t>koma</a:t>
            </a:r>
            <a:r>
              <a:rPr lang="en-US" sz="1400" dirty="0" smtClean="0"/>
              <a:t> (;).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13484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Autofit/>
          </a:bodyPr>
          <a:lstStyle/>
          <a:p>
            <a:r>
              <a:rPr lang="en-US" sz="4000" dirty="0" smtClean="0"/>
              <a:t>A. </a:t>
            </a:r>
            <a:r>
              <a:rPr lang="en-US" sz="4000" dirty="0" err="1" smtClean="0"/>
              <a:t>Mengenal</a:t>
            </a:r>
            <a:r>
              <a:rPr lang="en-US" sz="4000" dirty="0" smtClean="0"/>
              <a:t>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0134"/>
            <a:ext cx="10038821" cy="4758266"/>
          </a:xfrm>
        </p:spPr>
        <p:txBody>
          <a:bodyPr>
            <a:normAutofit/>
          </a:bodyPr>
          <a:lstStyle/>
          <a:p>
            <a:pPr algn="just">
              <a:buFont typeface="+mj-lt"/>
              <a:buAutoNum type="arabicPeriod"/>
            </a:pPr>
            <a:r>
              <a:rPr lang="en-US" sz="2400" b="1" dirty="0" err="1" smtClean="0"/>
              <a:t>Sekilas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Tentang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Pascal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i="1" dirty="0"/>
              <a:t>	</a:t>
            </a:r>
            <a:r>
              <a:rPr lang="en-US" sz="1400" i="1" dirty="0" smtClean="0"/>
              <a:t>Pascal </a:t>
            </a:r>
            <a:r>
              <a:rPr lang="en-US" sz="1400" dirty="0" err="1" smtClean="0"/>
              <a:t>adalah</a:t>
            </a:r>
            <a:r>
              <a:rPr lang="en-US" sz="1400" dirty="0" smtClean="0"/>
              <a:t> </a:t>
            </a:r>
            <a:r>
              <a:rPr lang="en-US" sz="1400" dirty="0" err="1" smtClean="0"/>
              <a:t>bahasa</a:t>
            </a:r>
            <a:r>
              <a:rPr lang="en-US" sz="1400" dirty="0" smtClean="0"/>
              <a:t> </a:t>
            </a:r>
            <a:r>
              <a:rPr lang="en-US" sz="1400" dirty="0" err="1" smtClean="0"/>
              <a:t>tingkat</a:t>
            </a:r>
            <a:r>
              <a:rPr lang="en-US" sz="1400" dirty="0" smtClean="0"/>
              <a:t> </a:t>
            </a:r>
            <a:r>
              <a:rPr lang="en-US" sz="1400" dirty="0" err="1" smtClean="0"/>
              <a:t>tinggi</a:t>
            </a:r>
            <a:r>
              <a:rPr lang="en-US" sz="1400" dirty="0" smtClean="0"/>
              <a:t> (</a:t>
            </a:r>
            <a:r>
              <a:rPr lang="en-US" sz="1400" i="1" dirty="0" smtClean="0"/>
              <a:t>high level language</a:t>
            </a:r>
            <a:r>
              <a:rPr lang="en-US" sz="1400" dirty="0" smtClean="0"/>
              <a:t>) yang </a:t>
            </a:r>
            <a:r>
              <a:rPr lang="en-US" sz="1400" dirty="0" err="1" smtClean="0"/>
              <a:t>orientasinya</a:t>
            </a:r>
            <a:r>
              <a:rPr lang="en-US" sz="1400" dirty="0" smtClean="0"/>
              <a:t> </a:t>
            </a:r>
            <a:r>
              <a:rPr lang="en-US" sz="1400" dirty="0" err="1" smtClean="0"/>
              <a:t>pada</a:t>
            </a:r>
            <a:r>
              <a:rPr lang="en-US" sz="1400" dirty="0" smtClean="0"/>
              <a:t> </a:t>
            </a:r>
            <a:r>
              <a:rPr lang="en-US" sz="1400" dirty="0" err="1" smtClean="0"/>
              <a:t>segala</a:t>
            </a:r>
            <a:r>
              <a:rPr lang="en-US" sz="1400" dirty="0" smtClean="0"/>
              <a:t> </a:t>
            </a:r>
            <a:r>
              <a:rPr lang="en-US" sz="1400" dirty="0" err="1" smtClean="0"/>
              <a:t>tujuan</a:t>
            </a:r>
            <a:r>
              <a:rPr lang="en-US" sz="1400" dirty="0" smtClean="0"/>
              <a:t>, </a:t>
            </a:r>
            <a:r>
              <a:rPr lang="en-US" sz="1400" dirty="0" err="1" smtClean="0"/>
              <a:t>dirancang</a:t>
            </a:r>
            <a:r>
              <a:rPr lang="en-US" sz="1400" dirty="0" smtClean="0"/>
              <a:t> </a:t>
            </a:r>
            <a:r>
              <a:rPr lang="en-US" sz="1400" dirty="0" err="1" smtClean="0"/>
              <a:t>oleh</a:t>
            </a:r>
            <a:r>
              <a:rPr lang="en-US" sz="1400" dirty="0" smtClean="0"/>
              <a:t> </a:t>
            </a:r>
            <a:r>
              <a:rPr lang="en-US" sz="1400" i="1" dirty="0" smtClean="0"/>
              <a:t>Professor </a:t>
            </a:r>
            <a:r>
              <a:rPr lang="en-US" sz="1400" i="1" dirty="0" err="1" smtClean="0"/>
              <a:t>Niclaus</a:t>
            </a:r>
            <a:r>
              <a:rPr lang="en-US" sz="1400" i="1" dirty="0" smtClean="0"/>
              <a:t> Wirth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</a:t>
            </a:r>
            <a:r>
              <a:rPr lang="en-US" sz="1400" i="1" dirty="0" smtClean="0"/>
              <a:t>Technical University </a:t>
            </a:r>
            <a:r>
              <a:rPr lang="en-US" sz="1400" dirty="0" smtClean="0"/>
              <a:t>di</a:t>
            </a:r>
            <a:r>
              <a:rPr lang="en-US" sz="1400" i="1" dirty="0" smtClean="0"/>
              <a:t> Zurich, Switzerland. </a:t>
            </a:r>
            <a:r>
              <a:rPr lang="en-US" sz="1400" dirty="0" err="1" smtClean="0"/>
              <a:t>Nama</a:t>
            </a:r>
            <a:r>
              <a:rPr lang="en-US" sz="1400" dirty="0" smtClean="0"/>
              <a:t> </a:t>
            </a:r>
            <a:r>
              <a:rPr lang="en-US" sz="1400" i="1" dirty="0" smtClean="0"/>
              <a:t> Pascal</a:t>
            </a:r>
            <a:r>
              <a:rPr lang="en-US" sz="1400" dirty="0" smtClean="0"/>
              <a:t> </a:t>
            </a:r>
            <a:r>
              <a:rPr lang="en-US" sz="1400" dirty="0" err="1" smtClean="0"/>
              <a:t>diambil</a:t>
            </a:r>
            <a:r>
              <a:rPr lang="en-US" sz="1400" dirty="0" smtClean="0"/>
              <a:t> </a:t>
            </a:r>
            <a:r>
              <a:rPr lang="en-US" sz="1400" dirty="0" err="1" smtClean="0"/>
              <a:t>sebagai</a:t>
            </a:r>
            <a:r>
              <a:rPr lang="en-US" sz="1400" dirty="0" smtClean="0"/>
              <a:t> </a:t>
            </a:r>
            <a:r>
              <a:rPr lang="en-US" sz="1400" dirty="0" err="1" smtClean="0"/>
              <a:t>penghargaan</a:t>
            </a:r>
            <a:r>
              <a:rPr lang="en-US" sz="1400" dirty="0" smtClean="0"/>
              <a:t> </a:t>
            </a:r>
            <a:r>
              <a:rPr lang="en-US" sz="1400" dirty="0" err="1" smtClean="0"/>
              <a:t>terhadap</a:t>
            </a:r>
            <a:r>
              <a:rPr lang="en-US" sz="1400" i="1" dirty="0" smtClean="0"/>
              <a:t> Blaise Pascal</a:t>
            </a:r>
            <a:r>
              <a:rPr lang="en-US" sz="1400" dirty="0" smtClean="0"/>
              <a:t>, </a:t>
            </a:r>
            <a:r>
              <a:rPr lang="en-US" sz="1400" dirty="0" err="1" smtClean="0"/>
              <a:t>ahli</a:t>
            </a:r>
            <a:r>
              <a:rPr lang="en-US" sz="1400" dirty="0" smtClean="0"/>
              <a:t> </a:t>
            </a:r>
            <a:r>
              <a:rPr lang="en-US" sz="1400" dirty="0" err="1" smtClean="0"/>
              <a:t>matematika</a:t>
            </a:r>
            <a:r>
              <a:rPr lang="en-US" sz="1400" dirty="0" smtClean="0"/>
              <a:t>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Filsuf</a:t>
            </a:r>
            <a:r>
              <a:rPr lang="en-US" sz="1400" dirty="0" smtClean="0"/>
              <a:t> </a:t>
            </a:r>
            <a:r>
              <a:rPr lang="en-US" sz="1400" dirty="0" err="1" smtClean="0"/>
              <a:t>terkenal</a:t>
            </a:r>
            <a:r>
              <a:rPr lang="en-US" sz="1400" dirty="0" smtClean="0"/>
              <a:t> </a:t>
            </a:r>
            <a:r>
              <a:rPr lang="en-US" sz="1400" dirty="0" err="1" smtClean="0"/>
              <a:t>abad</a:t>
            </a:r>
            <a:r>
              <a:rPr lang="en-US" sz="1400" dirty="0" smtClean="0"/>
              <a:t> 17 </a:t>
            </a:r>
            <a:r>
              <a:rPr lang="en-US" sz="1400" dirty="0" err="1" smtClean="0"/>
              <a:t>dari</a:t>
            </a:r>
            <a:r>
              <a:rPr lang="en-US" sz="1400" dirty="0" smtClean="0"/>
              <a:t> </a:t>
            </a:r>
            <a:r>
              <a:rPr lang="en-US" sz="1400" dirty="0" err="1" smtClean="0"/>
              <a:t>Perancis</a:t>
            </a:r>
            <a:r>
              <a:rPr lang="en-US" sz="1400" dirty="0" smtClean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 smtClean="0"/>
              <a:t>	Professor </a:t>
            </a:r>
            <a:r>
              <a:rPr lang="en-US" sz="1400" dirty="0" err="1" smtClean="0"/>
              <a:t>Niclaus</a:t>
            </a:r>
            <a:r>
              <a:rPr lang="en-US" sz="1400" dirty="0" smtClean="0"/>
              <a:t> Wirth </a:t>
            </a:r>
            <a:r>
              <a:rPr lang="en-US" sz="1400" dirty="0" err="1" smtClean="0"/>
              <a:t>memperkenalkan</a:t>
            </a:r>
            <a:r>
              <a:rPr lang="en-US" sz="1400" dirty="0" smtClean="0"/>
              <a:t> </a:t>
            </a:r>
            <a:r>
              <a:rPr lang="en-US" sz="1400" dirty="0" err="1" smtClean="0"/>
              <a:t>kompilasi</a:t>
            </a:r>
            <a:r>
              <a:rPr lang="en-US" sz="1400" dirty="0" smtClean="0"/>
              <a:t> </a:t>
            </a:r>
            <a:r>
              <a:rPr lang="en-US" sz="1400" dirty="0" err="1" smtClean="0"/>
              <a:t>bahasa</a:t>
            </a:r>
            <a:r>
              <a:rPr lang="en-US" sz="1400" dirty="0" smtClean="0"/>
              <a:t> </a:t>
            </a:r>
            <a:r>
              <a:rPr lang="en-US" sz="1400" i="1" dirty="0" smtClean="0"/>
              <a:t>Pascal </a:t>
            </a:r>
            <a:r>
              <a:rPr lang="en-US" sz="1400" dirty="0" err="1" smtClean="0"/>
              <a:t>pertama</a:t>
            </a:r>
            <a:r>
              <a:rPr lang="en-US" sz="1400" dirty="0" smtClean="0"/>
              <a:t> kali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komputer</a:t>
            </a:r>
            <a:r>
              <a:rPr lang="en-US" sz="1400" dirty="0" smtClean="0"/>
              <a:t> CDC (</a:t>
            </a:r>
            <a:r>
              <a:rPr lang="en-US" sz="1400" i="1" dirty="0" smtClean="0"/>
              <a:t>Control Data Corporation</a:t>
            </a:r>
            <a:r>
              <a:rPr lang="en-US" sz="1400" dirty="0" smtClean="0"/>
              <a:t>) yang </a:t>
            </a:r>
            <a:r>
              <a:rPr lang="en-US" sz="1400" dirty="0" err="1" smtClean="0"/>
              <a:t>dipublikasikan</a:t>
            </a:r>
            <a:r>
              <a:rPr lang="en-US" sz="1400" dirty="0" smtClean="0"/>
              <a:t> </a:t>
            </a:r>
            <a:r>
              <a:rPr lang="en-US" sz="1400" dirty="0" err="1" smtClean="0"/>
              <a:t>tahun</a:t>
            </a:r>
            <a:r>
              <a:rPr lang="en-US" sz="1400" dirty="0" smtClean="0"/>
              <a:t> 1971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membantu</a:t>
            </a:r>
            <a:r>
              <a:rPr lang="en-US" sz="1400" dirty="0" smtClean="0"/>
              <a:t> </a:t>
            </a:r>
            <a:r>
              <a:rPr lang="en-US" sz="1400" dirty="0" err="1" smtClean="0"/>
              <a:t>mengajar</a:t>
            </a:r>
            <a:r>
              <a:rPr lang="en-US" sz="1400" dirty="0" smtClean="0"/>
              <a:t> program </a:t>
            </a:r>
            <a:r>
              <a:rPr lang="en-US" sz="1400" dirty="0" err="1" smtClean="0"/>
              <a:t>komputer</a:t>
            </a:r>
            <a:r>
              <a:rPr lang="en-US" sz="1400" dirty="0" smtClean="0"/>
              <a:t> </a:t>
            </a:r>
            <a:r>
              <a:rPr lang="en-US" sz="1400" dirty="0" err="1" smtClean="0"/>
              <a:t>secara</a:t>
            </a:r>
            <a:r>
              <a:rPr lang="en-US" sz="1400" dirty="0" smtClean="0"/>
              <a:t> </a:t>
            </a:r>
            <a:r>
              <a:rPr lang="en-US" sz="1400" dirty="0" err="1" smtClean="0"/>
              <a:t>sistematis</a:t>
            </a:r>
            <a:r>
              <a:rPr lang="en-US" sz="1400" dirty="0" smtClean="0"/>
              <a:t>, </a:t>
            </a:r>
            <a:r>
              <a:rPr lang="en-US" sz="1400" dirty="0" err="1" smtClean="0"/>
              <a:t>khususnya</a:t>
            </a:r>
            <a:r>
              <a:rPr lang="en-US" sz="1400" dirty="0" smtClean="0"/>
              <a:t>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memperkenalkan</a:t>
            </a:r>
            <a:r>
              <a:rPr lang="en-US" sz="1400" dirty="0" smtClean="0"/>
              <a:t> </a:t>
            </a:r>
            <a:r>
              <a:rPr lang="en-US" sz="1400" dirty="0" err="1" smtClean="0"/>
              <a:t>pemrograman</a:t>
            </a:r>
            <a:r>
              <a:rPr lang="en-US" sz="1400" dirty="0" smtClean="0"/>
              <a:t> </a:t>
            </a:r>
            <a:r>
              <a:rPr lang="en-US" sz="1400" dirty="0" err="1" smtClean="0"/>
              <a:t>terstruktur</a:t>
            </a:r>
            <a:r>
              <a:rPr lang="en-US" sz="1400" dirty="0" smtClean="0"/>
              <a:t>. </a:t>
            </a:r>
            <a:r>
              <a:rPr lang="en-US" sz="1400" dirty="0" err="1" smtClean="0"/>
              <a:t>Jadi</a:t>
            </a:r>
            <a:r>
              <a:rPr lang="en-US" sz="1400" dirty="0" smtClean="0"/>
              <a:t>, </a:t>
            </a:r>
            <a:r>
              <a:rPr lang="en-US" sz="1400" i="1" dirty="0" smtClean="0"/>
              <a:t>Pascal </a:t>
            </a:r>
            <a:r>
              <a:rPr lang="en-US" sz="1400" dirty="0" err="1" smtClean="0"/>
              <a:t>adalah</a:t>
            </a:r>
            <a:r>
              <a:rPr lang="en-US" sz="1400" dirty="0" smtClean="0"/>
              <a:t> </a:t>
            </a:r>
            <a:r>
              <a:rPr lang="en-US" sz="1400" dirty="0" err="1" smtClean="0"/>
              <a:t>bahasa</a:t>
            </a:r>
            <a:r>
              <a:rPr lang="en-US" sz="1400" dirty="0" smtClean="0"/>
              <a:t> yang </a:t>
            </a:r>
            <a:r>
              <a:rPr lang="en-US" sz="1400" dirty="0" err="1" smtClean="0"/>
              <a:t>ditujukan</a:t>
            </a:r>
            <a:r>
              <a:rPr lang="en-US" sz="1400" dirty="0" smtClean="0"/>
              <a:t>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membuat</a:t>
            </a:r>
            <a:r>
              <a:rPr lang="en-US" sz="1400" dirty="0" smtClean="0"/>
              <a:t> program </a:t>
            </a:r>
            <a:r>
              <a:rPr lang="en-US" sz="1400" dirty="0" err="1" smtClean="0"/>
              <a:t>terstruktur</a:t>
            </a:r>
            <a:r>
              <a:rPr lang="en-US" sz="1400" dirty="0" smtClean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 smtClean="0"/>
              <a:t>Standard </a:t>
            </a:r>
            <a:r>
              <a:rPr lang="en-US" sz="1400" i="1" dirty="0" smtClean="0"/>
              <a:t>Pascal</a:t>
            </a:r>
            <a:r>
              <a:rPr lang="en-US" sz="1400" dirty="0" smtClean="0"/>
              <a:t> </a:t>
            </a:r>
            <a:r>
              <a:rPr lang="en-US" sz="1400" dirty="0" err="1" smtClean="0"/>
              <a:t>adalah</a:t>
            </a:r>
            <a:r>
              <a:rPr lang="en-US" sz="1400" dirty="0" smtClean="0"/>
              <a:t> </a:t>
            </a:r>
            <a:r>
              <a:rPr lang="en-US" sz="1400" dirty="0" err="1" smtClean="0"/>
              <a:t>bahasa</a:t>
            </a:r>
            <a:r>
              <a:rPr lang="en-US" sz="1400" dirty="0" smtClean="0"/>
              <a:t> </a:t>
            </a:r>
            <a:r>
              <a:rPr lang="en-US" sz="1400" i="1" dirty="0" smtClean="0"/>
              <a:t>Pascal </a:t>
            </a:r>
            <a:r>
              <a:rPr lang="en-US" sz="1400" dirty="0" smtClean="0"/>
              <a:t>yang </a:t>
            </a:r>
            <a:r>
              <a:rPr lang="en-US" sz="1400" dirty="0" err="1" smtClean="0"/>
              <a:t>didefinisikan</a:t>
            </a:r>
            <a:r>
              <a:rPr lang="en-US" sz="1400" dirty="0" smtClean="0"/>
              <a:t> </a:t>
            </a:r>
            <a:r>
              <a:rPr lang="en-US" sz="1400" dirty="0" err="1" smtClean="0"/>
              <a:t>oleh</a:t>
            </a:r>
            <a:r>
              <a:rPr lang="en-US" sz="1400" dirty="0" smtClean="0"/>
              <a:t> </a:t>
            </a:r>
            <a:r>
              <a:rPr lang="en-US" sz="1400" i="1" dirty="0" smtClean="0"/>
              <a:t>K. Jensen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i="1" dirty="0" err="1" smtClean="0"/>
              <a:t>Niklaus</a:t>
            </a:r>
            <a:r>
              <a:rPr lang="en-US" sz="1400" i="1" dirty="0" smtClean="0"/>
              <a:t> Wirth. </a:t>
            </a:r>
            <a:r>
              <a:rPr lang="en-US" sz="1400" dirty="0" err="1" smtClean="0"/>
              <a:t>Bahasa</a:t>
            </a:r>
            <a:r>
              <a:rPr lang="en-US" sz="1400" dirty="0" smtClean="0"/>
              <a:t> </a:t>
            </a:r>
            <a:r>
              <a:rPr lang="en-US" sz="1400" i="1" dirty="0" smtClean="0"/>
              <a:t>Pascal </a:t>
            </a:r>
            <a:r>
              <a:rPr lang="en-US" sz="1400" dirty="0" smtClean="0"/>
              <a:t>yang </a:t>
            </a:r>
            <a:r>
              <a:rPr lang="en-US" sz="1400" dirty="0" err="1" smtClean="0"/>
              <a:t>dipakai</a:t>
            </a:r>
            <a:r>
              <a:rPr lang="en-US" sz="1400" dirty="0"/>
              <a:t> </a:t>
            </a:r>
            <a:r>
              <a:rPr lang="en-US" sz="1400" dirty="0" err="1" smtClean="0"/>
              <a:t>adalah</a:t>
            </a:r>
            <a:r>
              <a:rPr lang="en-US" sz="1400" dirty="0" smtClean="0"/>
              <a:t> </a:t>
            </a:r>
            <a:r>
              <a:rPr lang="en-US" sz="1400" i="1" dirty="0" smtClean="0"/>
              <a:t>Turbo Pascal.</a:t>
            </a:r>
            <a:endParaRPr lang="id-ID" sz="1400" i="1" dirty="0"/>
          </a:p>
        </p:txBody>
      </p:sp>
    </p:spTree>
    <p:extLst>
      <p:ext uri="{BB962C8B-B14F-4D97-AF65-F5344CB8AC3E}">
        <p14:creationId xmlns:p14="http://schemas.microsoft.com/office/powerpoint/2010/main" val="415734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B.</a:t>
            </a:r>
            <a:r>
              <a:rPr lang="en-US" dirty="0" smtClean="0"/>
              <a:t> </a:t>
            </a:r>
            <a:r>
              <a:rPr lang="en-US" sz="4000" dirty="0" err="1" smtClean="0"/>
              <a:t>Struktur</a:t>
            </a:r>
            <a:r>
              <a:rPr lang="en-US" sz="4000" dirty="0" smtClean="0"/>
              <a:t> Program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0134"/>
            <a:ext cx="10038821" cy="4758266"/>
          </a:xfrm>
        </p:spPr>
        <p:txBody>
          <a:bodyPr>
            <a:normAutofit/>
          </a:bodyPr>
          <a:lstStyle/>
          <a:p>
            <a:pPr indent="-457200" algn="just">
              <a:buFont typeface="+mj-lt"/>
              <a:buAutoNum type="arabicPeriod" startAt="3"/>
            </a:pPr>
            <a:r>
              <a:rPr lang="en-US" sz="2000" dirty="0" err="1" smtClean="0"/>
              <a:t>Bagian</a:t>
            </a:r>
            <a:r>
              <a:rPr lang="en-US" sz="2000" dirty="0" smtClean="0"/>
              <a:t> </a:t>
            </a:r>
            <a:r>
              <a:rPr lang="en-US" sz="2000" dirty="0" err="1" smtClean="0"/>
              <a:t>Deklarasi</a:t>
            </a:r>
            <a:endParaRPr lang="en-US" sz="2000" dirty="0" smtClean="0"/>
          </a:p>
          <a:p>
            <a:pPr lvl="1" indent="-457200" algn="just">
              <a:lnSpc>
                <a:spcPct val="100000"/>
              </a:lnSpc>
              <a:buFont typeface="+mj-lt"/>
              <a:buAutoNum type="alphaLcPeriod" startAt="6"/>
            </a:pPr>
            <a:r>
              <a:rPr lang="en-US" sz="1600" dirty="0" err="1" smtClean="0"/>
              <a:t>Deklarasi</a:t>
            </a:r>
            <a:r>
              <a:rPr lang="en-US" sz="1600" dirty="0" smtClean="0"/>
              <a:t> </a:t>
            </a:r>
            <a:r>
              <a:rPr lang="en-US" sz="1600" dirty="0" err="1" smtClean="0"/>
              <a:t>Fungsi</a:t>
            </a:r>
            <a:endParaRPr lang="en-US" sz="1600" dirty="0" smtClean="0"/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600" dirty="0" smtClean="0"/>
              <a:t>	</a:t>
            </a:r>
            <a:r>
              <a:rPr lang="en-US" sz="1400" dirty="0" err="1" smtClean="0"/>
              <a:t>Fungsi</a:t>
            </a:r>
            <a:r>
              <a:rPr lang="en-US" sz="1400" dirty="0" smtClean="0"/>
              <a:t> </a:t>
            </a:r>
            <a:r>
              <a:rPr lang="en-US" sz="1400" dirty="0" err="1" smtClean="0"/>
              <a:t>juga</a:t>
            </a:r>
            <a:r>
              <a:rPr lang="en-US" sz="1400" dirty="0" smtClean="0"/>
              <a:t> </a:t>
            </a:r>
            <a:r>
              <a:rPr lang="en-US" sz="1400" dirty="0" err="1" smtClean="0"/>
              <a:t>merupakan</a:t>
            </a:r>
            <a:r>
              <a:rPr lang="en-US" sz="1400" dirty="0" smtClean="0"/>
              <a:t> </a:t>
            </a:r>
            <a:r>
              <a:rPr lang="en-US" sz="1400" dirty="0" err="1" smtClean="0"/>
              <a:t>bagian</a:t>
            </a:r>
            <a:r>
              <a:rPr lang="en-US" sz="1400" dirty="0" smtClean="0"/>
              <a:t> program yang </a:t>
            </a:r>
            <a:r>
              <a:rPr lang="en-US" sz="1400" dirty="0" err="1" smtClean="0"/>
              <a:t>terpisah</a:t>
            </a:r>
            <a:r>
              <a:rPr lang="en-US" sz="1400" dirty="0" smtClean="0"/>
              <a:t> </a:t>
            </a:r>
            <a:r>
              <a:rPr lang="en-US" sz="1400" dirty="0" err="1" smtClean="0"/>
              <a:t>mirip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prosedur</a:t>
            </a:r>
            <a:r>
              <a:rPr lang="en-US" sz="1400" dirty="0" smtClean="0"/>
              <a:t>, </a:t>
            </a:r>
            <a:r>
              <a:rPr lang="en-US" sz="1400" dirty="0" err="1" smtClean="0"/>
              <a:t>tetapi</a:t>
            </a:r>
            <a:r>
              <a:rPr lang="en-US" sz="1400" dirty="0" smtClean="0"/>
              <a:t> </a:t>
            </a:r>
            <a:r>
              <a:rPr lang="en-US" sz="1400" dirty="0" err="1" smtClean="0"/>
              <a:t>ada</a:t>
            </a:r>
            <a:r>
              <a:rPr lang="en-US" sz="1400" dirty="0" smtClean="0"/>
              <a:t> </a:t>
            </a:r>
            <a:r>
              <a:rPr lang="en-US" sz="1400" dirty="0" err="1" smtClean="0"/>
              <a:t>beberapa</a:t>
            </a:r>
            <a:r>
              <a:rPr lang="en-US" sz="1400" dirty="0" smtClean="0"/>
              <a:t> </a:t>
            </a:r>
            <a:r>
              <a:rPr lang="en-US" sz="1400" dirty="0" err="1" smtClean="0"/>
              <a:t>perbedaannya</a:t>
            </a:r>
            <a:r>
              <a:rPr lang="en-US" sz="1400" dirty="0" smtClean="0"/>
              <a:t>. </a:t>
            </a:r>
            <a:r>
              <a:rPr lang="en-US" sz="1400" dirty="0" err="1" smtClean="0"/>
              <a:t>Fungsi</a:t>
            </a:r>
            <a:r>
              <a:rPr lang="en-US" sz="1400" dirty="0" smtClean="0"/>
              <a:t> </a:t>
            </a:r>
            <a:r>
              <a:rPr lang="en-US" sz="1400" dirty="0" err="1" smtClean="0"/>
              <a:t>ada</a:t>
            </a:r>
            <a:r>
              <a:rPr lang="en-US" sz="1400" dirty="0" smtClean="0"/>
              <a:t> yang </a:t>
            </a:r>
            <a:r>
              <a:rPr lang="en-US" sz="1400" dirty="0" err="1" smtClean="0"/>
              <a:t>berupa</a:t>
            </a:r>
            <a:r>
              <a:rPr lang="en-US" sz="1400" dirty="0" smtClean="0"/>
              <a:t> </a:t>
            </a:r>
            <a:r>
              <a:rPr lang="en-US" sz="1400" dirty="0" err="1" smtClean="0"/>
              <a:t>fungsi</a:t>
            </a:r>
            <a:r>
              <a:rPr lang="en-US" sz="1400" dirty="0" smtClean="0"/>
              <a:t> </a:t>
            </a:r>
            <a:r>
              <a:rPr lang="en-US" sz="1400" dirty="0" err="1" smtClean="0"/>
              <a:t>standar</a:t>
            </a:r>
            <a:r>
              <a:rPr lang="en-US" sz="1400" dirty="0" smtClean="0"/>
              <a:t> (yang </a:t>
            </a:r>
            <a:r>
              <a:rPr lang="en-US" sz="1400" dirty="0" err="1" smtClean="0"/>
              <a:t>sudah</a:t>
            </a:r>
            <a:r>
              <a:rPr lang="en-US" sz="1400" dirty="0" smtClean="0"/>
              <a:t> </a:t>
            </a:r>
            <a:r>
              <a:rPr lang="en-US" sz="1400" dirty="0" err="1" smtClean="0"/>
              <a:t>disediakan</a:t>
            </a:r>
            <a:r>
              <a:rPr lang="en-US" sz="1400" dirty="0" smtClean="0"/>
              <a:t> </a:t>
            </a:r>
            <a:r>
              <a:rPr lang="en-US" sz="1400" i="1" dirty="0" smtClean="0"/>
              <a:t>Pascal</a:t>
            </a:r>
            <a:r>
              <a:rPr lang="en-US" sz="1400" dirty="0" smtClean="0"/>
              <a:t>) </a:t>
            </a:r>
            <a:r>
              <a:rPr lang="en-US" sz="1400" dirty="0" err="1" smtClean="0"/>
              <a:t>atau</a:t>
            </a:r>
            <a:r>
              <a:rPr lang="en-US" sz="1400" dirty="0" smtClean="0"/>
              <a:t> </a:t>
            </a:r>
            <a:r>
              <a:rPr lang="en-US" sz="1400" dirty="0" err="1" smtClean="0"/>
              <a:t>fungsi</a:t>
            </a:r>
            <a:r>
              <a:rPr lang="en-US" sz="1400" dirty="0" smtClean="0"/>
              <a:t> yang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dibuat</a:t>
            </a:r>
            <a:r>
              <a:rPr lang="en-US" sz="1400" dirty="0" smtClean="0"/>
              <a:t> </a:t>
            </a:r>
            <a:r>
              <a:rPr lang="en-US" sz="1400" dirty="0" err="1" smtClean="0"/>
              <a:t>sendiri</a:t>
            </a:r>
            <a:r>
              <a:rPr lang="en-US" sz="1400" dirty="0" smtClean="0"/>
              <a:t> </a:t>
            </a:r>
            <a:r>
              <a:rPr lang="en-US" sz="1400" dirty="0" err="1" smtClean="0"/>
              <a:t>oleh</a:t>
            </a:r>
            <a:r>
              <a:rPr lang="en-US" sz="1400" dirty="0" smtClean="0"/>
              <a:t> </a:t>
            </a:r>
            <a:r>
              <a:rPr lang="en-US" sz="1400" i="1" dirty="0" smtClean="0"/>
              <a:t>user.</a:t>
            </a:r>
            <a:r>
              <a:rPr lang="en-US" sz="1400" dirty="0" smtClean="0"/>
              <a:t> </a:t>
            </a:r>
            <a:r>
              <a:rPr lang="en-US" sz="1400" dirty="0" err="1" smtClean="0"/>
              <a:t>Bila</a:t>
            </a:r>
            <a:r>
              <a:rPr lang="en-US" sz="1400" dirty="0" smtClean="0"/>
              <a:t> </a:t>
            </a:r>
            <a:r>
              <a:rPr lang="en-US" sz="1400" i="1" dirty="0" smtClean="0"/>
              <a:t>user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membuat</a:t>
            </a:r>
            <a:r>
              <a:rPr lang="en-US" sz="1400" dirty="0" smtClean="0"/>
              <a:t> </a:t>
            </a:r>
            <a:r>
              <a:rPr lang="en-US" sz="1400" dirty="0" err="1" smtClean="0"/>
              <a:t>sendiri</a:t>
            </a:r>
            <a:r>
              <a:rPr lang="en-US" sz="1400" dirty="0" smtClean="0"/>
              <a:t> </a:t>
            </a:r>
            <a:r>
              <a:rPr lang="en-US" sz="1400" dirty="0" err="1" smtClean="0"/>
              <a:t>suatu</a:t>
            </a:r>
            <a:r>
              <a:rPr lang="en-US" sz="1400" dirty="0" smtClean="0"/>
              <a:t> </a:t>
            </a:r>
            <a:r>
              <a:rPr lang="en-US" sz="1400" dirty="0" err="1" smtClean="0"/>
              <a:t>fungsi</a:t>
            </a:r>
            <a:r>
              <a:rPr lang="en-US" sz="1400" dirty="0" smtClean="0"/>
              <a:t>, </a:t>
            </a:r>
            <a:r>
              <a:rPr lang="en-US" sz="1400" dirty="0" err="1" smtClean="0"/>
              <a:t>maka</a:t>
            </a:r>
            <a:r>
              <a:rPr lang="en-US" sz="1400" dirty="0" smtClean="0"/>
              <a:t> </a:t>
            </a:r>
            <a:r>
              <a:rPr lang="en-US" sz="1400" dirty="0" err="1" smtClean="0"/>
              <a:t>harus</a:t>
            </a:r>
            <a:r>
              <a:rPr lang="en-US" sz="1400" dirty="0" smtClean="0"/>
              <a:t> </a:t>
            </a:r>
            <a:r>
              <a:rPr lang="en-US" sz="1400" dirty="0" err="1" smtClean="0"/>
              <a:t>dideklarasikan</a:t>
            </a:r>
            <a:r>
              <a:rPr lang="en-US" sz="1400" dirty="0" smtClean="0"/>
              <a:t> </a:t>
            </a:r>
            <a:r>
              <a:rPr lang="en-US" sz="1400" dirty="0" err="1" smtClean="0"/>
              <a:t>lebih</a:t>
            </a:r>
            <a:r>
              <a:rPr lang="en-US" sz="1400" dirty="0" smtClean="0"/>
              <a:t> </a:t>
            </a:r>
            <a:r>
              <a:rPr lang="en-US" sz="1400" dirty="0" err="1" smtClean="0"/>
              <a:t>dulu</a:t>
            </a:r>
            <a:r>
              <a:rPr lang="en-US" sz="1400" dirty="0" smtClean="0"/>
              <a:t>. Kata </a:t>
            </a:r>
            <a:r>
              <a:rPr lang="en-US" sz="1400" dirty="0" err="1" smtClean="0"/>
              <a:t>cadangan</a:t>
            </a:r>
            <a:r>
              <a:rPr lang="en-US" sz="1400" dirty="0" smtClean="0"/>
              <a:t> </a:t>
            </a:r>
            <a:r>
              <a:rPr lang="en-US" sz="1400" i="1" dirty="0" smtClean="0"/>
              <a:t>Function</a:t>
            </a:r>
            <a:r>
              <a:rPr lang="en-US" sz="1400" dirty="0" smtClean="0"/>
              <a:t> </a:t>
            </a:r>
            <a:r>
              <a:rPr lang="en-US" sz="1400" dirty="0" err="1" smtClean="0"/>
              <a:t>mengawali</a:t>
            </a:r>
            <a:r>
              <a:rPr lang="en-US" sz="1400" dirty="0" smtClean="0"/>
              <a:t> </a:t>
            </a:r>
            <a:r>
              <a:rPr lang="en-US" sz="1400" dirty="0" err="1" smtClean="0"/>
              <a:t>bagian</a:t>
            </a:r>
            <a:r>
              <a:rPr lang="en-US" sz="1400" dirty="0" smtClean="0"/>
              <a:t> </a:t>
            </a:r>
            <a:r>
              <a:rPr lang="en-US" sz="1400" dirty="0" err="1" smtClean="0"/>
              <a:t>deklarasi</a:t>
            </a:r>
            <a:r>
              <a:rPr lang="en-US" sz="1400" dirty="0" smtClean="0"/>
              <a:t> </a:t>
            </a:r>
            <a:r>
              <a:rPr lang="en-US" sz="1400" dirty="0" err="1" smtClean="0"/>
              <a:t>fungsi</a:t>
            </a:r>
            <a:r>
              <a:rPr lang="en-US" sz="1400" dirty="0" smtClean="0"/>
              <a:t> </a:t>
            </a:r>
            <a:r>
              <a:rPr lang="en-US" sz="1400" dirty="0" err="1" smtClean="0"/>
              <a:t>diikuti</a:t>
            </a:r>
            <a:r>
              <a:rPr lang="en-US" sz="1400" dirty="0" smtClean="0"/>
              <a:t> </a:t>
            </a:r>
            <a:r>
              <a:rPr lang="en-US" sz="1400" i="1" dirty="0" smtClean="0"/>
              <a:t>identifier</a:t>
            </a:r>
            <a:r>
              <a:rPr lang="en-US" sz="1400" dirty="0" smtClean="0"/>
              <a:t> yang </a:t>
            </a:r>
            <a:r>
              <a:rPr lang="en-US" sz="1400" dirty="0" err="1" smtClean="0"/>
              <a:t>merupakan</a:t>
            </a:r>
            <a:r>
              <a:rPr lang="en-US" sz="1400" dirty="0" smtClean="0"/>
              <a:t> </a:t>
            </a:r>
            <a:r>
              <a:rPr lang="en-US" sz="1400" dirty="0" err="1" smtClean="0"/>
              <a:t>nama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</a:t>
            </a:r>
            <a:r>
              <a:rPr lang="en-US" sz="1400" dirty="0" err="1" smtClean="0"/>
              <a:t>fungsinya</a:t>
            </a:r>
            <a:r>
              <a:rPr lang="en-US" sz="1400" dirty="0" smtClean="0"/>
              <a:t>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secara</a:t>
            </a:r>
            <a:r>
              <a:rPr lang="en-US" sz="1400" dirty="0" smtClean="0"/>
              <a:t> optional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diikuti</a:t>
            </a:r>
            <a:r>
              <a:rPr lang="en-US" sz="1400" dirty="0" smtClean="0"/>
              <a:t> </a:t>
            </a:r>
            <a:r>
              <a:rPr lang="en-US" sz="1400" dirty="0" err="1" smtClean="0"/>
              <a:t>kumpulan</a:t>
            </a:r>
            <a:r>
              <a:rPr lang="en-US" sz="1400" dirty="0" smtClean="0"/>
              <a:t> parameter, </a:t>
            </a:r>
            <a:r>
              <a:rPr lang="en-US" sz="1400" dirty="0" err="1" smtClean="0"/>
              <a:t>tipe</a:t>
            </a:r>
            <a:r>
              <a:rPr lang="en-US" sz="1400" dirty="0" smtClean="0"/>
              <a:t> </a:t>
            </a:r>
            <a:r>
              <a:rPr lang="en-US" sz="1400" dirty="0" err="1" smtClean="0"/>
              <a:t>fungsi</a:t>
            </a:r>
            <a:r>
              <a:rPr lang="en-US" sz="1400" dirty="0" smtClean="0"/>
              <a:t> </a:t>
            </a:r>
            <a:r>
              <a:rPr lang="en-US" sz="1400" dirty="0" err="1" smtClean="0"/>
              <a:t>diakhiri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/>
              <a:t> </a:t>
            </a:r>
            <a:r>
              <a:rPr lang="en-US" sz="1400" dirty="0" err="1" smtClean="0"/>
              <a:t>titik</a:t>
            </a:r>
            <a:r>
              <a:rPr lang="en-US" sz="1400" dirty="0" smtClean="0"/>
              <a:t> </a:t>
            </a:r>
            <a:r>
              <a:rPr lang="en-US" sz="1400" dirty="0" err="1" smtClean="0"/>
              <a:t>koma</a:t>
            </a:r>
            <a:r>
              <a:rPr lang="en-US" sz="1400" dirty="0" smtClean="0"/>
              <a:t> (;).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35196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B.</a:t>
            </a:r>
            <a:r>
              <a:rPr lang="en-US" dirty="0" smtClean="0"/>
              <a:t> </a:t>
            </a:r>
            <a:r>
              <a:rPr lang="en-US" sz="4000" dirty="0" err="1" smtClean="0"/>
              <a:t>Struktur</a:t>
            </a:r>
            <a:r>
              <a:rPr lang="en-US" sz="4000" dirty="0" smtClean="0"/>
              <a:t> Program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0134"/>
            <a:ext cx="10038821" cy="4758266"/>
          </a:xfrm>
        </p:spPr>
        <p:txBody>
          <a:bodyPr>
            <a:normAutofit/>
          </a:bodyPr>
          <a:lstStyle/>
          <a:p>
            <a:pPr indent="-457200" algn="just">
              <a:buFont typeface="+mj-lt"/>
              <a:buAutoNum type="arabicPeriod" startAt="4"/>
            </a:pPr>
            <a:r>
              <a:rPr lang="en-US" sz="2000" dirty="0" err="1" smtClean="0"/>
              <a:t>Membuat</a:t>
            </a:r>
            <a:r>
              <a:rPr lang="en-US" sz="2000" dirty="0" smtClean="0"/>
              <a:t> </a:t>
            </a:r>
            <a:r>
              <a:rPr lang="en-US" sz="2000" dirty="0" err="1" smtClean="0"/>
              <a:t>Keterangan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Program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600" dirty="0" smtClean="0"/>
              <a:t>	</a:t>
            </a:r>
            <a:r>
              <a:rPr lang="en-US" sz="1400" dirty="0" err="1" smtClean="0"/>
              <a:t>Keterangan</a:t>
            </a:r>
            <a:r>
              <a:rPr lang="en-US" sz="1400" dirty="0" smtClean="0"/>
              <a:t> yang </a:t>
            </a:r>
            <a:r>
              <a:rPr lang="en-US" sz="1400" dirty="0" err="1" smtClean="0"/>
              <a:t>dimaksud</a:t>
            </a:r>
            <a:r>
              <a:rPr lang="en-US" sz="1400" dirty="0" smtClean="0"/>
              <a:t> </a:t>
            </a:r>
            <a:r>
              <a:rPr lang="en-US" sz="1400" dirty="0" err="1" smtClean="0"/>
              <a:t>disini</a:t>
            </a:r>
            <a:r>
              <a:rPr lang="en-US" sz="1400" dirty="0" smtClean="0"/>
              <a:t> </a:t>
            </a:r>
            <a:r>
              <a:rPr lang="en-US" sz="1400" dirty="0" err="1" smtClean="0"/>
              <a:t>adalah</a:t>
            </a:r>
            <a:r>
              <a:rPr lang="en-US" sz="1400" dirty="0" smtClean="0"/>
              <a:t> </a:t>
            </a:r>
            <a:r>
              <a:rPr lang="en-US" sz="1400" dirty="0" err="1" smtClean="0"/>
              <a:t>menambahkan</a:t>
            </a:r>
            <a:r>
              <a:rPr lang="en-US" sz="1400" dirty="0" smtClean="0"/>
              <a:t> </a:t>
            </a:r>
            <a:r>
              <a:rPr lang="en-US" sz="1400" dirty="0" err="1" smtClean="0"/>
              <a:t>teks</a:t>
            </a:r>
            <a:r>
              <a:rPr lang="en-US" sz="1400" dirty="0" smtClean="0"/>
              <a:t> </a:t>
            </a:r>
            <a:r>
              <a:rPr lang="en-US" sz="1400" dirty="0" err="1" smtClean="0"/>
              <a:t>khusus</a:t>
            </a:r>
            <a:r>
              <a:rPr lang="en-US" sz="1400" dirty="0" smtClean="0"/>
              <a:t> yang </a:t>
            </a:r>
            <a:r>
              <a:rPr lang="en-US" sz="1400" dirty="0" err="1" smtClean="0"/>
              <a:t>berfungsi</a:t>
            </a:r>
            <a:r>
              <a:rPr lang="en-US" sz="1400" dirty="0" smtClean="0"/>
              <a:t> </a:t>
            </a:r>
            <a:r>
              <a:rPr lang="en-US" sz="1400" dirty="0" err="1" smtClean="0"/>
              <a:t>memberi</a:t>
            </a:r>
            <a:r>
              <a:rPr lang="en-US" sz="1400" dirty="0" smtClean="0"/>
              <a:t> </a:t>
            </a:r>
            <a:r>
              <a:rPr lang="en-US" sz="1400" dirty="0" err="1" smtClean="0"/>
              <a:t>keterangan</a:t>
            </a:r>
            <a:r>
              <a:rPr lang="en-US" sz="1400" dirty="0" smtClean="0"/>
              <a:t> </a:t>
            </a:r>
            <a:r>
              <a:rPr lang="en-US" sz="1400" dirty="0" err="1" smtClean="0"/>
              <a:t>tambahan</a:t>
            </a:r>
            <a:r>
              <a:rPr lang="en-US" sz="1400" dirty="0" smtClean="0"/>
              <a:t> </a:t>
            </a:r>
            <a:r>
              <a:rPr lang="en-US" sz="1400" dirty="0" err="1" smtClean="0"/>
              <a:t>pada</a:t>
            </a:r>
            <a:r>
              <a:rPr lang="en-US" sz="1400" dirty="0" smtClean="0"/>
              <a:t> program. </a:t>
            </a:r>
            <a:r>
              <a:rPr lang="en-US" sz="1400" dirty="0" err="1" smtClean="0"/>
              <a:t>Bagian</a:t>
            </a:r>
            <a:r>
              <a:rPr lang="en-US" sz="1400" dirty="0" smtClean="0"/>
              <a:t> </a:t>
            </a:r>
            <a:r>
              <a:rPr lang="en-US" sz="1400" dirty="0" err="1" smtClean="0"/>
              <a:t>keterangan</a:t>
            </a:r>
            <a:r>
              <a:rPr lang="en-US" sz="1400" dirty="0" smtClean="0"/>
              <a:t> </a:t>
            </a:r>
            <a:r>
              <a:rPr lang="en-US" sz="1400" dirty="0" err="1" smtClean="0"/>
              <a:t>ini</a:t>
            </a:r>
            <a:r>
              <a:rPr lang="en-US" sz="1400" dirty="0" smtClean="0"/>
              <a:t> </a:t>
            </a:r>
            <a:r>
              <a:rPr lang="en-US" sz="1400" dirty="0" err="1" smtClean="0"/>
              <a:t>tidak</a:t>
            </a:r>
            <a:r>
              <a:rPr lang="en-US" sz="1400" dirty="0" smtClean="0"/>
              <a:t> </a:t>
            </a:r>
            <a:r>
              <a:rPr lang="en-US" sz="1400" dirty="0" err="1" smtClean="0"/>
              <a:t>diproses</a:t>
            </a:r>
            <a:r>
              <a:rPr lang="en-US" sz="1400" dirty="0" smtClean="0"/>
              <a:t> </a:t>
            </a:r>
            <a:r>
              <a:rPr lang="en-US" sz="1400" dirty="0" err="1" smtClean="0"/>
              <a:t>pada</a:t>
            </a:r>
            <a:r>
              <a:rPr lang="en-US" sz="1400" dirty="0" smtClean="0"/>
              <a:t> </a:t>
            </a:r>
            <a:r>
              <a:rPr lang="en-US" sz="1400" dirty="0" err="1" smtClean="0"/>
              <a:t>saat</a:t>
            </a:r>
            <a:r>
              <a:rPr lang="en-US" sz="1400" dirty="0" smtClean="0"/>
              <a:t> program </a:t>
            </a:r>
            <a:r>
              <a:rPr lang="en-US" sz="1400" dirty="0" err="1" smtClean="0"/>
              <a:t>dijalankan</a:t>
            </a:r>
            <a:r>
              <a:rPr lang="en-US" sz="1400" dirty="0" smtClean="0"/>
              <a:t>. </a:t>
            </a:r>
            <a:r>
              <a:rPr lang="en-US" sz="1400" dirty="0" err="1" smtClean="0"/>
              <a:t>Karakter</a:t>
            </a:r>
            <a:r>
              <a:rPr lang="en-US" sz="1400" dirty="0" smtClean="0"/>
              <a:t> </a:t>
            </a:r>
            <a:r>
              <a:rPr lang="en-US" sz="1400" dirty="0" err="1" smtClean="0"/>
              <a:t>kurung</a:t>
            </a:r>
            <a:r>
              <a:rPr lang="en-US" sz="1400" dirty="0" smtClean="0"/>
              <a:t> </a:t>
            </a:r>
            <a:r>
              <a:rPr lang="en-US" sz="1400" dirty="0" err="1" smtClean="0"/>
              <a:t>kurawal</a:t>
            </a:r>
            <a:r>
              <a:rPr lang="en-US" sz="1400" dirty="0" smtClean="0"/>
              <a:t> ( {   } ) </a:t>
            </a:r>
            <a:r>
              <a:rPr lang="en-US" sz="1400" dirty="0" err="1" smtClean="0"/>
              <a:t>dipakai</a:t>
            </a:r>
            <a:r>
              <a:rPr lang="en-US" sz="1400" dirty="0" smtClean="0"/>
              <a:t>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menandai</a:t>
            </a:r>
            <a:r>
              <a:rPr lang="en-US" sz="1400" dirty="0" smtClean="0"/>
              <a:t> program.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73946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C. </a:t>
            </a:r>
            <a:r>
              <a:rPr lang="en-US" sz="4000" dirty="0" err="1" smtClean="0"/>
              <a:t>Elemen</a:t>
            </a:r>
            <a:r>
              <a:rPr lang="en-US" sz="4000" dirty="0" smtClean="0"/>
              <a:t> – </a:t>
            </a:r>
            <a:r>
              <a:rPr lang="en-US" sz="4000" dirty="0" err="1" smtClean="0"/>
              <a:t>Elemen</a:t>
            </a:r>
            <a:r>
              <a:rPr lang="en-US" sz="4000" dirty="0" smtClean="0"/>
              <a:t> Program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0133"/>
            <a:ext cx="10038821" cy="4927599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 err="1" smtClean="0"/>
              <a:t>Suatu</a:t>
            </a:r>
            <a:r>
              <a:rPr lang="en-US" sz="1400" dirty="0" smtClean="0"/>
              <a:t> program </a:t>
            </a:r>
            <a:r>
              <a:rPr lang="en-US" sz="1400" i="1" dirty="0" smtClean="0"/>
              <a:t>Pascal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mempunyai</a:t>
            </a:r>
            <a:r>
              <a:rPr lang="en-US" sz="1400" dirty="0" smtClean="0"/>
              <a:t> </a:t>
            </a:r>
            <a:r>
              <a:rPr lang="en-US" sz="1400" dirty="0" err="1" smtClean="0"/>
              <a:t>elemen</a:t>
            </a:r>
            <a:r>
              <a:rPr lang="en-US" sz="1400" dirty="0" smtClean="0"/>
              <a:t> – </a:t>
            </a:r>
            <a:r>
              <a:rPr lang="en-US" sz="1400" dirty="0" err="1" smtClean="0"/>
              <a:t>elemen</a:t>
            </a:r>
            <a:r>
              <a:rPr lang="en-US" sz="1400" dirty="0" smtClean="0"/>
              <a:t> </a:t>
            </a:r>
            <a:r>
              <a:rPr lang="en-US" sz="1400" dirty="0" err="1" smtClean="0"/>
              <a:t>berikut</a:t>
            </a:r>
            <a:r>
              <a:rPr lang="en-US" sz="1400" dirty="0" smtClean="0"/>
              <a:t>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400" dirty="0" err="1" smtClean="0"/>
              <a:t>Simbol</a:t>
            </a:r>
            <a:r>
              <a:rPr lang="en-US" sz="1400" dirty="0" smtClean="0"/>
              <a:t> – </a:t>
            </a:r>
            <a:r>
              <a:rPr lang="en-US" sz="1400" dirty="0" err="1" smtClean="0"/>
              <a:t>simbol</a:t>
            </a:r>
            <a:r>
              <a:rPr lang="en-US" sz="1400" dirty="0" smtClean="0"/>
              <a:t> </a:t>
            </a:r>
            <a:r>
              <a:rPr lang="en-US" sz="1400" dirty="0" err="1" smtClean="0"/>
              <a:t>Dasar</a:t>
            </a:r>
            <a:endParaRPr lang="en-US" sz="1400" dirty="0" smtClean="0"/>
          </a:p>
          <a:p>
            <a:pPr marL="800100" lvl="1" indent="-342900" algn="just">
              <a:lnSpc>
                <a:spcPct val="100000"/>
              </a:lnSpc>
              <a:buFont typeface="+mj-lt"/>
              <a:buAutoNum type="alphaLcPeriod"/>
            </a:pPr>
            <a:r>
              <a:rPr lang="en-US" sz="1400" dirty="0" err="1" smtClean="0"/>
              <a:t>Huruf</a:t>
            </a:r>
            <a:r>
              <a:rPr lang="en-US" sz="1400" dirty="0" smtClean="0"/>
              <a:t> – </a:t>
            </a:r>
            <a:r>
              <a:rPr lang="en-US" sz="1400" dirty="0" err="1" smtClean="0"/>
              <a:t>huruf</a:t>
            </a:r>
            <a:endParaRPr lang="en-US" sz="1400" dirty="0" smtClean="0"/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400" dirty="0" smtClean="0"/>
              <a:t>	</a:t>
            </a:r>
            <a:r>
              <a:rPr lang="en-US" sz="1400" dirty="0" err="1" smtClean="0"/>
              <a:t>Huruf</a:t>
            </a:r>
            <a:r>
              <a:rPr lang="en-US" sz="1400" dirty="0" smtClean="0"/>
              <a:t> – </a:t>
            </a:r>
            <a:r>
              <a:rPr lang="en-US" sz="1400" dirty="0" err="1" smtClean="0"/>
              <a:t>huruf</a:t>
            </a:r>
            <a:r>
              <a:rPr lang="en-US" sz="1400" dirty="0" smtClean="0"/>
              <a:t> yang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digunakan</a:t>
            </a:r>
            <a:r>
              <a:rPr lang="en-US" sz="1400" dirty="0" smtClean="0"/>
              <a:t> </a:t>
            </a:r>
            <a:r>
              <a:rPr lang="en-US" sz="1400" dirty="0" err="1" smtClean="0"/>
              <a:t>adalah</a:t>
            </a:r>
            <a:r>
              <a:rPr lang="en-US" sz="1400" dirty="0" smtClean="0"/>
              <a:t> A, B, C … Z </a:t>
            </a:r>
            <a:r>
              <a:rPr lang="en-US" sz="1400" dirty="0" err="1" smtClean="0"/>
              <a:t>maupun</a:t>
            </a:r>
            <a:r>
              <a:rPr lang="en-US" sz="1400" dirty="0" smtClean="0"/>
              <a:t> a, b, c … z; </a:t>
            </a:r>
            <a:r>
              <a:rPr lang="en-US" sz="1400" i="1" dirty="0" smtClean="0"/>
              <a:t>Uppercase </a:t>
            </a:r>
            <a:r>
              <a:rPr lang="en-US" sz="1400" dirty="0" err="1" smtClean="0"/>
              <a:t>dan</a:t>
            </a:r>
            <a:r>
              <a:rPr lang="en-US" sz="1400" dirty="0" smtClean="0"/>
              <a:t>/</a:t>
            </a:r>
            <a:r>
              <a:rPr lang="en-US" sz="1400" dirty="0" err="1" smtClean="0"/>
              <a:t>atau</a:t>
            </a:r>
            <a:r>
              <a:rPr lang="en-US" sz="1400" dirty="0" smtClean="0"/>
              <a:t> </a:t>
            </a:r>
            <a:r>
              <a:rPr lang="en-US" sz="1400" i="1" dirty="0" smtClean="0"/>
              <a:t>Lowercase </a:t>
            </a:r>
            <a:r>
              <a:rPr lang="en-US" sz="1400" dirty="0" err="1" smtClean="0"/>
              <a:t>dianggap</a:t>
            </a:r>
            <a:r>
              <a:rPr lang="en-US" sz="1400" dirty="0" smtClean="0"/>
              <a:t> </a:t>
            </a:r>
            <a:r>
              <a:rPr lang="en-US" sz="1400" dirty="0" err="1" smtClean="0"/>
              <a:t>sama</a:t>
            </a:r>
            <a:r>
              <a:rPr lang="en-US" sz="1400" dirty="0" smtClean="0"/>
              <a:t>, </a:t>
            </a:r>
            <a:r>
              <a:rPr lang="en-US" sz="1400" dirty="0" err="1" smtClean="0"/>
              <a:t>tidak</a:t>
            </a:r>
            <a:r>
              <a:rPr lang="en-US" sz="1400" dirty="0" smtClean="0"/>
              <a:t> </a:t>
            </a:r>
            <a:r>
              <a:rPr lang="en-US" sz="1400" dirty="0" err="1" smtClean="0"/>
              <a:t>dibedakan</a:t>
            </a:r>
            <a:r>
              <a:rPr lang="en-US" sz="1400" dirty="0" smtClean="0"/>
              <a:t>.</a:t>
            </a:r>
          </a:p>
          <a:p>
            <a:pPr marL="800100" lvl="1" indent="-342900" algn="just">
              <a:lnSpc>
                <a:spcPct val="100000"/>
              </a:lnSpc>
              <a:buFont typeface="+mj-lt"/>
              <a:buAutoNum type="alphaLcPeriod" startAt="2"/>
            </a:pPr>
            <a:r>
              <a:rPr lang="en-US" sz="1400" dirty="0" err="1" smtClean="0"/>
              <a:t>Angka</a:t>
            </a:r>
            <a:r>
              <a:rPr lang="en-US" sz="1400" dirty="0" smtClean="0"/>
              <a:t> – </a:t>
            </a:r>
            <a:r>
              <a:rPr lang="en-US" sz="1400" dirty="0" err="1" smtClean="0"/>
              <a:t>angka</a:t>
            </a:r>
            <a:endParaRPr lang="en-US" sz="1400" dirty="0" smtClean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sz="1400" dirty="0"/>
              <a:t>	</a:t>
            </a:r>
            <a:r>
              <a:rPr lang="en-US" sz="1400" dirty="0" err="1" smtClean="0"/>
              <a:t>Angka</a:t>
            </a:r>
            <a:r>
              <a:rPr lang="en-US" sz="1400" dirty="0" smtClean="0"/>
              <a:t> – </a:t>
            </a:r>
            <a:r>
              <a:rPr lang="en-US" sz="1400" dirty="0" err="1" smtClean="0"/>
              <a:t>angka</a:t>
            </a:r>
            <a:r>
              <a:rPr lang="en-US" sz="1400" dirty="0" smtClean="0"/>
              <a:t> yang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dipakai</a:t>
            </a:r>
            <a:r>
              <a:rPr lang="en-US" sz="1400" dirty="0" smtClean="0"/>
              <a:t> </a:t>
            </a:r>
            <a:r>
              <a:rPr lang="en-US" sz="1400" dirty="0" err="1" smtClean="0"/>
              <a:t>adalah</a:t>
            </a:r>
            <a:r>
              <a:rPr lang="en-US" sz="1400" dirty="0" smtClean="0"/>
              <a:t> 0 </a:t>
            </a:r>
            <a:r>
              <a:rPr lang="en-US" sz="1400" dirty="0" err="1" smtClean="0"/>
              <a:t>sampai</a:t>
            </a:r>
            <a:r>
              <a:rPr lang="en-US" sz="1400" dirty="0" smtClean="0"/>
              <a:t> 9.</a:t>
            </a:r>
          </a:p>
          <a:p>
            <a:pPr marL="800100" lvl="1" indent="-342900" algn="just">
              <a:lnSpc>
                <a:spcPct val="100000"/>
              </a:lnSpc>
              <a:buFont typeface="+mj-lt"/>
              <a:buAutoNum type="alphaLcPeriod" startAt="3"/>
            </a:pPr>
            <a:r>
              <a:rPr lang="en-US" sz="1400" dirty="0" err="1" smtClean="0"/>
              <a:t>Simbol</a:t>
            </a:r>
            <a:r>
              <a:rPr lang="en-US" sz="1400" dirty="0" smtClean="0"/>
              <a:t> – </a:t>
            </a:r>
            <a:r>
              <a:rPr lang="en-US" sz="1400" dirty="0" err="1" smtClean="0"/>
              <a:t>simbol</a:t>
            </a:r>
            <a:r>
              <a:rPr lang="en-US" sz="1400" dirty="0" smtClean="0"/>
              <a:t> </a:t>
            </a:r>
            <a:r>
              <a:rPr lang="en-US" sz="1400" dirty="0" err="1" smtClean="0"/>
              <a:t>Khusus</a:t>
            </a:r>
            <a:endParaRPr lang="en-US" sz="1400" dirty="0" smtClean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sz="1400" dirty="0" smtClean="0"/>
              <a:t>	</a:t>
            </a:r>
            <a:r>
              <a:rPr lang="en-US" sz="1400" dirty="0" err="1" smtClean="0"/>
              <a:t>Simbol</a:t>
            </a:r>
            <a:r>
              <a:rPr lang="en-US" sz="1400" dirty="0" smtClean="0"/>
              <a:t> – </a:t>
            </a:r>
            <a:r>
              <a:rPr lang="en-US" sz="1400" dirty="0" err="1" smtClean="0"/>
              <a:t>simbol</a:t>
            </a:r>
            <a:r>
              <a:rPr lang="en-US" sz="1400" dirty="0" smtClean="0"/>
              <a:t> yang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dipakai</a:t>
            </a:r>
            <a:r>
              <a:rPr lang="en-US" sz="1400" dirty="0" smtClean="0"/>
              <a:t> </a:t>
            </a:r>
            <a:r>
              <a:rPr lang="en-US" sz="1400" dirty="0" err="1" smtClean="0"/>
              <a:t>adalah</a:t>
            </a:r>
            <a:r>
              <a:rPr lang="en-US" sz="1400" dirty="0" smtClean="0"/>
              <a:t>: + - * = ^ ( ) [ ] { } . , : ; ‘ # $</a:t>
            </a:r>
          </a:p>
          <a:p>
            <a:pPr marL="800100" lvl="1" indent="-342900" algn="just">
              <a:lnSpc>
                <a:spcPct val="100000"/>
              </a:lnSpc>
              <a:buFont typeface="+mj-lt"/>
              <a:buAutoNum type="alphaLcPeriod" startAt="4"/>
            </a:pPr>
            <a:r>
              <a:rPr lang="en-US" sz="1400" dirty="0" smtClean="0"/>
              <a:t>Kata – kata </a:t>
            </a:r>
            <a:r>
              <a:rPr lang="en-US" sz="1400" dirty="0" err="1" smtClean="0"/>
              <a:t>Cadangan</a:t>
            </a:r>
            <a:endParaRPr lang="en-US" sz="1400" dirty="0" smtClean="0"/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400" dirty="0"/>
              <a:t>	</a:t>
            </a:r>
            <a:r>
              <a:rPr lang="en-US" sz="1400" dirty="0" smtClean="0"/>
              <a:t>Kata – kata yang </a:t>
            </a:r>
            <a:r>
              <a:rPr lang="en-US" sz="1400" dirty="0" err="1" smtClean="0"/>
              <a:t>sudah</a:t>
            </a:r>
            <a:r>
              <a:rPr lang="en-US" sz="1400" dirty="0" smtClean="0"/>
              <a:t> </a:t>
            </a:r>
            <a:r>
              <a:rPr lang="en-US" sz="1400" dirty="0" err="1" smtClean="0"/>
              <a:t>didefinisikan</a:t>
            </a:r>
            <a:r>
              <a:rPr lang="en-US" sz="1400" dirty="0" smtClean="0"/>
              <a:t> </a:t>
            </a:r>
            <a:r>
              <a:rPr lang="en-US" sz="1400" i="1" dirty="0" smtClean="0"/>
              <a:t>Pascal</a:t>
            </a:r>
            <a:r>
              <a:rPr lang="en-US" sz="1400" dirty="0" smtClean="0"/>
              <a:t>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tidak</a:t>
            </a:r>
            <a:r>
              <a:rPr lang="en-US" sz="1400" dirty="0" smtClean="0"/>
              <a:t> </a:t>
            </a:r>
            <a:r>
              <a:rPr lang="en-US" sz="1400" dirty="0" err="1" smtClean="0"/>
              <a:t>boleh</a:t>
            </a:r>
            <a:r>
              <a:rPr lang="en-US" sz="1400" dirty="0" smtClean="0"/>
              <a:t> </a:t>
            </a:r>
            <a:r>
              <a:rPr lang="en-US" sz="1400" dirty="0" err="1" smtClean="0"/>
              <a:t>didefinisikan</a:t>
            </a:r>
            <a:r>
              <a:rPr lang="en-US" sz="1400" dirty="0" smtClean="0"/>
              <a:t> </a:t>
            </a:r>
            <a:r>
              <a:rPr lang="en-US" sz="1400" dirty="0" err="1" smtClean="0"/>
              <a:t>ulang</a:t>
            </a:r>
            <a:r>
              <a:rPr lang="en-US" sz="1400" dirty="0" smtClean="0"/>
              <a:t> </a:t>
            </a:r>
            <a:r>
              <a:rPr lang="en-US" sz="1400" dirty="0" err="1" smtClean="0"/>
              <a:t>oleh</a:t>
            </a:r>
            <a:r>
              <a:rPr lang="en-US" sz="1400" dirty="0" smtClean="0"/>
              <a:t> </a:t>
            </a:r>
            <a:r>
              <a:rPr lang="en-US" sz="1400" dirty="0" err="1" smtClean="0"/>
              <a:t>pemakai</a:t>
            </a:r>
            <a:r>
              <a:rPr lang="en-US" sz="1400" dirty="0" smtClean="0"/>
              <a:t>, </a:t>
            </a:r>
            <a:r>
              <a:rPr lang="en-US" sz="1400" dirty="0" err="1" smtClean="0"/>
              <a:t>hingga</a:t>
            </a:r>
            <a:r>
              <a:rPr lang="en-US" sz="1400" dirty="0" smtClean="0"/>
              <a:t> </a:t>
            </a:r>
            <a:r>
              <a:rPr lang="en-US" sz="1400" dirty="0" err="1" smtClean="0"/>
              <a:t>tidak</a:t>
            </a:r>
            <a:r>
              <a:rPr lang="en-US" sz="1400" dirty="0" smtClean="0"/>
              <a:t> </a:t>
            </a:r>
            <a:r>
              <a:rPr lang="en-US" sz="1400" dirty="0" err="1" smtClean="0"/>
              <a:t>bisa</a:t>
            </a:r>
            <a:r>
              <a:rPr lang="en-US" sz="1400" dirty="0" smtClean="0"/>
              <a:t> </a:t>
            </a:r>
            <a:r>
              <a:rPr lang="en-US" sz="1400" dirty="0" err="1" smtClean="0"/>
              <a:t>dipakai</a:t>
            </a:r>
            <a:r>
              <a:rPr lang="en-US" sz="1400" dirty="0" smtClean="0"/>
              <a:t> </a:t>
            </a:r>
            <a:r>
              <a:rPr lang="en-US" sz="1400" dirty="0" err="1" smtClean="0"/>
              <a:t>sebagai</a:t>
            </a:r>
            <a:r>
              <a:rPr lang="en-US" sz="1400" dirty="0" smtClean="0"/>
              <a:t> </a:t>
            </a:r>
            <a:r>
              <a:rPr lang="en-US" sz="1400" i="1" dirty="0" smtClean="0"/>
              <a:t>identifier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9617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C. </a:t>
            </a:r>
            <a:r>
              <a:rPr lang="en-US" sz="4000" dirty="0" err="1" smtClean="0"/>
              <a:t>Elemen</a:t>
            </a:r>
            <a:r>
              <a:rPr lang="en-US" sz="4000" dirty="0" smtClean="0"/>
              <a:t> – </a:t>
            </a:r>
            <a:r>
              <a:rPr lang="en-US" sz="4000" dirty="0" err="1" smtClean="0"/>
              <a:t>Elemen</a:t>
            </a:r>
            <a:r>
              <a:rPr lang="en-US" sz="4000" dirty="0" smtClean="0"/>
              <a:t> Program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0133"/>
            <a:ext cx="10038821" cy="492759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 err="1" smtClean="0"/>
              <a:t>Suatu</a:t>
            </a:r>
            <a:r>
              <a:rPr lang="en-US" sz="1400" dirty="0" smtClean="0"/>
              <a:t> program </a:t>
            </a:r>
            <a:r>
              <a:rPr lang="en-US" sz="1400" i="1" dirty="0" smtClean="0"/>
              <a:t>Pascal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mempunyai</a:t>
            </a:r>
            <a:r>
              <a:rPr lang="en-US" sz="1400" dirty="0" smtClean="0"/>
              <a:t> </a:t>
            </a:r>
            <a:r>
              <a:rPr lang="en-US" sz="1400" dirty="0" err="1" smtClean="0"/>
              <a:t>elemen</a:t>
            </a:r>
            <a:r>
              <a:rPr lang="en-US" sz="1400" dirty="0" smtClean="0"/>
              <a:t> – </a:t>
            </a:r>
            <a:r>
              <a:rPr lang="en-US" sz="1400" dirty="0" err="1" smtClean="0"/>
              <a:t>elemen</a:t>
            </a:r>
            <a:r>
              <a:rPr lang="en-US" sz="1400" dirty="0" smtClean="0"/>
              <a:t> </a:t>
            </a:r>
            <a:r>
              <a:rPr lang="en-US" sz="1400" dirty="0" err="1" smtClean="0"/>
              <a:t>berikut</a:t>
            </a:r>
            <a:r>
              <a:rPr lang="en-US" sz="1400" dirty="0" smtClean="0"/>
              <a:t>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400" dirty="0" err="1" smtClean="0"/>
              <a:t>Simbol</a:t>
            </a:r>
            <a:r>
              <a:rPr lang="en-US" sz="1400" dirty="0" smtClean="0"/>
              <a:t> – </a:t>
            </a:r>
            <a:r>
              <a:rPr lang="en-US" sz="1400" dirty="0" err="1" smtClean="0"/>
              <a:t>simbol</a:t>
            </a:r>
            <a:r>
              <a:rPr lang="en-US" sz="1400" dirty="0" smtClean="0"/>
              <a:t> </a:t>
            </a:r>
            <a:r>
              <a:rPr lang="en-US" sz="1400" dirty="0" err="1" smtClean="0"/>
              <a:t>Dasar</a:t>
            </a:r>
            <a:endParaRPr lang="en-US" sz="1400" dirty="0" smtClean="0"/>
          </a:p>
          <a:p>
            <a:pPr marL="800100" lvl="1" indent="-342900" algn="just">
              <a:lnSpc>
                <a:spcPct val="150000"/>
              </a:lnSpc>
              <a:buFont typeface="+mj-lt"/>
              <a:buAutoNum type="alphaLcPeriod" startAt="5"/>
            </a:pPr>
            <a:r>
              <a:rPr lang="en-US" sz="1400" dirty="0" err="1" smtClean="0"/>
              <a:t>Pengenal</a:t>
            </a:r>
            <a:r>
              <a:rPr lang="en-US" sz="1400" dirty="0" smtClean="0"/>
              <a:t> </a:t>
            </a:r>
            <a:r>
              <a:rPr lang="en-US" sz="1400" dirty="0" err="1" smtClean="0"/>
              <a:t>didefinisikan</a:t>
            </a:r>
            <a:r>
              <a:rPr lang="en-US" sz="1400" dirty="0" smtClean="0"/>
              <a:t> </a:t>
            </a:r>
            <a:r>
              <a:rPr lang="en-US" sz="1400" dirty="0" err="1" smtClean="0"/>
              <a:t>oleh</a:t>
            </a:r>
            <a:r>
              <a:rPr lang="en-US" sz="1400" dirty="0" smtClean="0"/>
              <a:t> </a:t>
            </a:r>
            <a:r>
              <a:rPr lang="en-US" sz="1400" dirty="0" err="1" smtClean="0"/>
              <a:t>pemakai</a:t>
            </a:r>
            <a:endParaRPr lang="en-US" sz="1400" dirty="0" smtClean="0"/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400" dirty="0"/>
              <a:t>	</a:t>
            </a:r>
            <a:r>
              <a:rPr lang="en-US" sz="1400" dirty="0" err="1" smtClean="0"/>
              <a:t>selain</a:t>
            </a:r>
            <a:r>
              <a:rPr lang="en-US" sz="1400" dirty="0" smtClean="0"/>
              <a:t> </a:t>
            </a:r>
            <a:r>
              <a:rPr lang="en-US" sz="1400" i="1" dirty="0" smtClean="0"/>
              <a:t>identifier</a:t>
            </a:r>
            <a:r>
              <a:rPr lang="en-US" sz="1400" dirty="0" smtClean="0"/>
              <a:t> yang </a:t>
            </a:r>
            <a:r>
              <a:rPr lang="en-US" sz="1400" dirty="0" err="1" smtClean="0"/>
              <a:t>disediakan</a:t>
            </a:r>
            <a:r>
              <a:rPr lang="en-US" sz="1400" dirty="0" smtClean="0"/>
              <a:t> </a:t>
            </a:r>
            <a:r>
              <a:rPr lang="en-US" sz="1400" i="1" dirty="0" smtClean="0"/>
              <a:t>Pascal</a:t>
            </a:r>
            <a:r>
              <a:rPr lang="en-US" sz="1400" dirty="0" smtClean="0"/>
              <a:t>, </a:t>
            </a:r>
            <a:r>
              <a:rPr lang="en-US" sz="1400" dirty="0" err="1" smtClean="0"/>
              <a:t>pemakai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mendefinisikan</a:t>
            </a:r>
            <a:r>
              <a:rPr lang="en-US" sz="1400" dirty="0" smtClean="0"/>
              <a:t> </a:t>
            </a:r>
            <a:r>
              <a:rPr lang="en-US" sz="1400" dirty="0" err="1" smtClean="0"/>
              <a:t>sendiri</a:t>
            </a:r>
            <a:r>
              <a:rPr lang="en-US" sz="1400" dirty="0" smtClean="0"/>
              <a:t> </a:t>
            </a:r>
            <a:r>
              <a:rPr lang="en-US" sz="1400" dirty="0" err="1" smtClean="0"/>
              <a:t>secara</a:t>
            </a:r>
            <a:r>
              <a:rPr lang="en-US" sz="1400" dirty="0" smtClean="0"/>
              <a:t> </a:t>
            </a:r>
            <a:r>
              <a:rPr lang="en-US" sz="1400" dirty="0" err="1" smtClean="0"/>
              <a:t>bebas</a:t>
            </a:r>
            <a:r>
              <a:rPr lang="en-US" sz="1400" dirty="0" smtClean="0"/>
              <a:t>, </a:t>
            </a:r>
            <a:r>
              <a:rPr lang="en-US" sz="1400" dirty="0" err="1" smtClean="0"/>
              <a:t>tetapi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ketentuan</a:t>
            </a:r>
            <a:r>
              <a:rPr lang="en-US" sz="1400" dirty="0" smtClean="0"/>
              <a:t> – </a:t>
            </a:r>
            <a:r>
              <a:rPr lang="en-US" sz="1400" dirty="0" err="1" smtClean="0"/>
              <a:t>ketentuan</a:t>
            </a:r>
            <a:r>
              <a:rPr lang="en-US" sz="1400" dirty="0" smtClean="0"/>
              <a:t> </a:t>
            </a:r>
            <a:r>
              <a:rPr lang="en-US" sz="1400" dirty="0" err="1" smtClean="0"/>
              <a:t>berikut</a:t>
            </a:r>
            <a:r>
              <a:rPr lang="en-US" sz="1400" dirty="0" smtClean="0"/>
              <a:t>:</a:t>
            </a:r>
          </a:p>
          <a:p>
            <a:pPr marL="1200150" lvl="2" indent="-285750" algn="just">
              <a:lnSpc>
                <a:spcPct val="150000"/>
              </a:lnSpc>
            </a:pPr>
            <a:r>
              <a:rPr lang="en-US" sz="1400" dirty="0" err="1" smtClean="0"/>
              <a:t>Terdiri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</a:t>
            </a:r>
            <a:r>
              <a:rPr lang="en-US" sz="1400" dirty="0" err="1" smtClean="0"/>
              <a:t>gabungan</a:t>
            </a:r>
            <a:r>
              <a:rPr lang="en-US" sz="1400" dirty="0" smtClean="0"/>
              <a:t> </a:t>
            </a:r>
            <a:r>
              <a:rPr lang="en-US" sz="1400" dirty="0" err="1" smtClean="0"/>
              <a:t>huruf</a:t>
            </a:r>
            <a:r>
              <a:rPr lang="en-US" sz="1400" dirty="0" smtClean="0"/>
              <a:t>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angka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karakter</a:t>
            </a:r>
            <a:r>
              <a:rPr lang="en-US" sz="1400" dirty="0" smtClean="0"/>
              <a:t> </a:t>
            </a:r>
            <a:r>
              <a:rPr lang="en-US" sz="1400" dirty="0" err="1" smtClean="0"/>
              <a:t>pertama</a:t>
            </a:r>
            <a:r>
              <a:rPr lang="en-US" sz="1400" dirty="0" smtClean="0"/>
              <a:t> </a:t>
            </a:r>
            <a:r>
              <a:rPr lang="en-US" sz="1400" dirty="0" err="1" smtClean="0"/>
              <a:t>harus</a:t>
            </a:r>
            <a:r>
              <a:rPr lang="en-US" sz="1400" dirty="0" smtClean="0"/>
              <a:t> </a:t>
            </a:r>
            <a:r>
              <a:rPr lang="en-US" sz="1400" dirty="0" err="1" smtClean="0"/>
              <a:t>berupa</a:t>
            </a:r>
            <a:r>
              <a:rPr lang="en-US" sz="1400" dirty="0" smtClean="0"/>
              <a:t> </a:t>
            </a:r>
            <a:r>
              <a:rPr lang="en-US" sz="1400" dirty="0" err="1" smtClean="0"/>
              <a:t>huruf</a:t>
            </a:r>
            <a:r>
              <a:rPr lang="en-US" sz="1400" dirty="0" smtClean="0"/>
              <a:t>. </a:t>
            </a:r>
            <a:r>
              <a:rPr lang="en-US" sz="1400" dirty="0" err="1" smtClean="0"/>
              <a:t>Huruf</a:t>
            </a:r>
            <a:r>
              <a:rPr lang="en-US" sz="1400" dirty="0" smtClean="0"/>
              <a:t> </a:t>
            </a:r>
            <a:r>
              <a:rPr lang="en-US" sz="1400" dirty="0" err="1" smtClean="0"/>
              <a:t>besar</a:t>
            </a:r>
            <a:r>
              <a:rPr lang="en-US" sz="1400" dirty="0" smtClean="0"/>
              <a:t>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huruf</a:t>
            </a:r>
            <a:r>
              <a:rPr lang="en-US" sz="1400" dirty="0" smtClean="0"/>
              <a:t> </a:t>
            </a:r>
            <a:r>
              <a:rPr lang="en-US" sz="1400" dirty="0" err="1" smtClean="0"/>
              <a:t>kecil</a:t>
            </a:r>
            <a:r>
              <a:rPr lang="en-US" sz="1400" dirty="0" smtClean="0"/>
              <a:t> </a:t>
            </a:r>
            <a:r>
              <a:rPr lang="en-US" sz="1400" dirty="0" err="1" smtClean="0"/>
              <a:t>dianggap</a:t>
            </a:r>
            <a:r>
              <a:rPr lang="en-US" sz="1400" dirty="0" smtClean="0"/>
              <a:t> </a:t>
            </a:r>
            <a:r>
              <a:rPr lang="en-US" sz="1400" dirty="0" err="1" smtClean="0"/>
              <a:t>sama</a:t>
            </a:r>
            <a:r>
              <a:rPr lang="en-US" sz="1400" dirty="0" smtClean="0"/>
              <a:t>.</a:t>
            </a:r>
          </a:p>
          <a:p>
            <a:pPr marL="1200150" lvl="2" indent="-285750" algn="just">
              <a:lnSpc>
                <a:spcPct val="150000"/>
              </a:lnSpc>
            </a:pPr>
            <a:r>
              <a:rPr lang="en-US" sz="1400" dirty="0" err="1" smtClean="0"/>
              <a:t>Tidak</a:t>
            </a:r>
            <a:r>
              <a:rPr lang="en-US" sz="1400" dirty="0" smtClean="0"/>
              <a:t> </a:t>
            </a:r>
            <a:r>
              <a:rPr lang="en-US" sz="1400" dirty="0" err="1" smtClean="0"/>
              <a:t>boleh</a:t>
            </a:r>
            <a:r>
              <a:rPr lang="en-US" sz="1400" dirty="0" smtClean="0"/>
              <a:t> </a:t>
            </a:r>
            <a:r>
              <a:rPr lang="en-US" sz="1400" dirty="0" err="1" smtClean="0"/>
              <a:t>mengundang</a:t>
            </a:r>
            <a:r>
              <a:rPr lang="en-US" sz="1400" dirty="0" smtClean="0"/>
              <a:t> </a:t>
            </a:r>
            <a:r>
              <a:rPr lang="en-US" sz="1400" i="1" dirty="0" smtClean="0"/>
              <a:t>blank</a:t>
            </a:r>
            <a:r>
              <a:rPr lang="en-US" sz="1400" dirty="0" smtClean="0"/>
              <a:t>.</a:t>
            </a:r>
          </a:p>
          <a:p>
            <a:pPr marL="1200150" lvl="2" indent="-285750" algn="just">
              <a:lnSpc>
                <a:spcPct val="150000"/>
              </a:lnSpc>
            </a:pPr>
            <a:r>
              <a:rPr lang="en-US" sz="1400" dirty="0" err="1" smtClean="0"/>
              <a:t>Tidak</a:t>
            </a:r>
            <a:r>
              <a:rPr lang="en-US" sz="1400" dirty="0" smtClean="0"/>
              <a:t> </a:t>
            </a:r>
            <a:r>
              <a:rPr lang="en-US" sz="1400" dirty="0" err="1" smtClean="0"/>
              <a:t>boleh</a:t>
            </a:r>
            <a:r>
              <a:rPr lang="en-US" sz="1400" dirty="0" smtClean="0"/>
              <a:t> </a:t>
            </a:r>
            <a:r>
              <a:rPr lang="en-US" sz="1400" dirty="0" err="1" smtClean="0"/>
              <a:t>mengandung</a:t>
            </a:r>
            <a:r>
              <a:rPr lang="en-US" sz="1400" dirty="0" smtClean="0"/>
              <a:t> symbol – symbol </a:t>
            </a:r>
            <a:r>
              <a:rPr lang="en-US" sz="1400" dirty="0" err="1" smtClean="0"/>
              <a:t>khusus</a:t>
            </a:r>
            <a:r>
              <a:rPr lang="en-US" sz="1400" dirty="0" smtClean="0"/>
              <a:t>, </a:t>
            </a:r>
            <a:r>
              <a:rPr lang="en-US" sz="1400" dirty="0" err="1" smtClean="0"/>
              <a:t>kecuali</a:t>
            </a:r>
            <a:r>
              <a:rPr lang="en-US" sz="1400" dirty="0" smtClean="0"/>
              <a:t> </a:t>
            </a:r>
            <a:r>
              <a:rPr lang="en-US" sz="1400" dirty="0" err="1" smtClean="0"/>
              <a:t>garis</a:t>
            </a:r>
            <a:r>
              <a:rPr lang="en-US" sz="1400" dirty="0" smtClean="0"/>
              <a:t> </a:t>
            </a:r>
            <a:r>
              <a:rPr lang="en-US" sz="1400" dirty="0" err="1" smtClean="0"/>
              <a:t>bawah</a:t>
            </a:r>
            <a:r>
              <a:rPr lang="en-US" sz="1400" dirty="0" smtClean="0"/>
              <a:t>.</a:t>
            </a:r>
          </a:p>
          <a:p>
            <a:pPr marL="1200150" lvl="2" indent="-285750" algn="just">
              <a:lnSpc>
                <a:spcPct val="150000"/>
              </a:lnSpc>
            </a:pPr>
            <a:r>
              <a:rPr lang="en-US" sz="1400" dirty="0" err="1" smtClean="0"/>
              <a:t>Panjang</a:t>
            </a:r>
            <a:r>
              <a:rPr lang="en-US" sz="1400" dirty="0" smtClean="0"/>
              <a:t> </a:t>
            </a:r>
            <a:r>
              <a:rPr lang="en-US" sz="1400" dirty="0" err="1" smtClean="0"/>
              <a:t>bebas</a:t>
            </a:r>
            <a:r>
              <a:rPr lang="en-US" sz="1400" dirty="0" smtClean="0"/>
              <a:t>, </a:t>
            </a:r>
            <a:r>
              <a:rPr lang="en-US" sz="1400" dirty="0" err="1" smtClean="0"/>
              <a:t>tapi</a:t>
            </a:r>
            <a:r>
              <a:rPr lang="en-US" sz="1400" dirty="0" smtClean="0"/>
              <a:t> </a:t>
            </a:r>
            <a:r>
              <a:rPr lang="en-US" sz="1400" dirty="0" err="1" smtClean="0"/>
              <a:t>hanya</a:t>
            </a:r>
            <a:r>
              <a:rPr lang="en-US" sz="1400" dirty="0" smtClean="0"/>
              <a:t> 63 </a:t>
            </a:r>
            <a:r>
              <a:rPr lang="en-US" sz="1400" dirty="0" err="1" smtClean="0"/>
              <a:t>karakter</a:t>
            </a:r>
            <a:r>
              <a:rPr lang="en-US" sz="1400" dirty="0" smtClean="0"/>
              <a:t> </a:t>
            </a:r>
            <a:r>
              <a:rPr lang="en-US" sz="1400" dirty="0" err="1" smtClean="0"/>
              <a:t>pertama</a:t>
            </a:r>
            <a:r>
              <a:rPr lang="en-US" sz="1400" dirty="0" smtClean="0"/>
              <a:t> yang </a:t>
            </a:r>
            <a:r>
              <a:rPr lang="en-US" sz="1400" dirty="0" err="1" smtClean="0"/>
              <a:t>dianggap</a:t>
            </a:r>
            <a:r>
              <a:rPr lang="en-US" sz="1400" dirty="0" smtClean="0"/>
              <a:t> </a:t>
            </a:r>
            <a:r>
              <a:rPr lang="en-US" sz="1400" dirty="0" err="1" smtClean="0"/>
              <a:t>signifikan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024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C. </a:t>
            </a:r>
            <a:r>
              <a:rPr lang="en-US" sz="4000" dirty="0" err="1" smtClean="0"/>
              <a:t>Elemen</a:t>
            </a:r>
            <a:r>
              <a:rPr lang="en-US" sz="4000" dirty="0" smtClean="0"/>
              <a:t> – </a:t>
            </a:r>
            <a:r>
              <a:rPr lang="en-US" sz="4000" dirty="0" err="1" smtClean="0"/>
              <a:t>Elemen</a:t>
            </a:r>
            <a:r>
              <a:rPr lang="en-US" sz="4000" dirty="0" smtClean="0"/>
              <a:t> Program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90133"/>
            <a:ext cx="10860089" cy="492759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 err="1" smtClean="0"/>
              <a:t>Suatu</a:t>
            </a:r>
            <a:r>
              <a:rPr lang="en-US" sz="1400" dirty="0" smtClean="0"/>
              <a:t> program </a:t>
            </a:r>
            <a:r>
              <a:rPr lang="en-US" sz="1400" i="1" dirty="0" smtClean="0"/>
              <a:t>Pascal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mempunyai</a:t>
            </a:r>
            <a:r>
              <a:rPr lang="en-US" sz="1400" dirty="0" smtClean="0"/>
              <a:t> </a:t>
            </a:r>
            <a:r>
              <a:rPr lang="en-US" sz="1400" dirty="0" err="1" smtClean="0"/>
              <a:t>elemen</a:t>
            </a:r>
            <a:r>
              <a:rPr lang="en-US" sz="1400" dirty="0" smtClean="0"/>
              <a:t> – </a:t>
            </a:r>
            <a:r>
              <a:rPr lang="en-US" sz="1400" dirty="0" err="1" smtClean="0"/>
              <a:t>elemen</a:t>
            </a:r>
            <a:r>
              <a:rPr lang="en-US" sz="1400" dirty="0" smtClean="0"/>
              <a:t> </a:t>
            </a:r>
            <a:r>
              <a:rPr lang="en-US" sz="1400" dirty="0" err="1" smtClean="0"/>
              <a:t>berikut</a:t>
            </a:r>
            <a:r>
              <a:rPr lang="en-US" sz="1400" dirty="0" smtClean="0"/>
              <a:t>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2"/>
            </a:pPr>
            <a:r>
              <a:rPr lang="en-US" sz="1400" dirty="0" err="1" smtClean="0"/>
              <a:t>Tipe</a:t>
            </a:r>
            <a:r>
              <a:rPr lang="en-US" sz="1400" dirty="0" smtClean="0"/>
              <a:t> Data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lphaLcPeriod"/>
            </a:pPr>
            <a:r>
              <a:rPr lang="en-US" sz="1400" dirty="0" err="1" smtClean="0"/>
              <a:t>Numerik</a:t>
            </a:r>
            <a:r>
              <a:rPr lang="en-US" sz="1400" dirty="0" smtClean="0"/>
              <a:t> </a:t>
            </a:r>
            <a:r>
              <a:rPr lang="en-US" sz="1400" i="1" dirty="0" smtClean="0"/>
              <a:t>Integer</a:t>
            </a:r>
            <a:endParaRPr lang="en-US" sz="1400" dirty="0" smtClean="0"/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400" dirty="0"/>
              <a:t>	</a:t>
            </a:r>
            <a:r>
              <a:rPr lang="en-US" sz="1400" dirty="0" smtClean="0"/>
              <a:t>Data numeric </a:t>
            </a:r>
            <a:r>
              <a:rPr lang="en-US" sz="1400" i="1" dirty="0" smtClean="0"/>
              <a:t>integer</a:t>
            </a:r>
            <a:r>
              <a:rPr lang="en-US" sz="1400" dirty="0" smtClean="0"/>
              <a:t> </a:t>
            </a:r>
            <a:r>
              <a:rPr lang="en-US" sz="1400" dirty="0" err="1" smtClean="0"/>
              <a:t>merupakan</a:t>
            </a:r>
            <a:r>
              <a:rPr lang="en-US" sz="1400" dirty="0" smtClean="0"/>
              <a:t> </a:t>
            </a:r>
            <a:r>
              <a:rPr lang="en-US" sz="1400" dirty="0" err="1" smtClean="0"/>
              <a:t>nilai</a:t>
            </a:r>
            <a:r>
              <a:rPr lang="en-US" sz="1400" dirty="0" smtClean="0"/>
              <a:t> </a:t>
            </a:r>
            <a:r>
              <a:rPr lang="en-US" sz="1400" dirty="0" err="1" smtClean="0"/>
              <a:t>bilangan</a:t>
            </a:r>
            <a:r>
              <a:rPr lang="en-US" sz="1400" dirty="0" smtClean="0"/>
              <a:t> </a:t>
            </a:r>
            <a:r>
              <a:rPr lang="en-US" sz="1400" dirty="0" err="1" smtClean="0"/>
              <a:t>bulat</a:t>
            </a:r>
            <a:r>
              <a:rPr lang="en-US" sz="1400" dirty="0" smtClean="0"/>
              <a:t> </a:t>
            </a:r>
            <a:r>
              <a:rPr lang="en-US" sz="1400" dirty="0" err="1" smtClean="0"/>
              <a:t>baik</a:t>
            </a:r>
            <a:r>
              <a:rPr lang="en-US" sz="1400" dirty="0" smtClean="0"/>
              <a:t> </a:t>
            </a:r>
            <a:r>
              <a:rPr lang="en-US" sz="1400" dirty="0" err="1" smtClean="0"/>
              <a:t>berbentuk</a:t>
            </a:r>
            <a:r>
              <a:rPr lang="en-US" sz="1400" dirty="0" smtClean="0"/>
              <a:t> decimal </a:t>
            </a:r>
            <a:r>
              <a:rPr lang="en-US" sz="1400" dirty="0" err="1" smtClean="0"/>
              <a:t>maupun</a:t>
            </a:r>
            <a:r>
              <a:rPr lang="en-US" sz="1400" dirty="0" smtClean="0"/>
              <a:t> hexadecimal. </a:t>
            </a:r>
            <a:r>
              <a:rPr lang="en-US" sz="1400" dirty="0" err="1" smtClean="0"/>
              <a:t>Nilai</a:t>
            </a:r>
            <a:r>
              <a:rPr lang="en-US" sz="1400" dirty="0" smtClean="0"/>
              <a:t> </a:t>
            </a:r>
            <a:r>
              <a:rPr lang="en-US" sz="1400" i="1" dirty="0" smtClean="0"/>
              <a:t>integer hexadecimal </a:t>
            </a:r>
            <a:r>
              <a:rPr lang="en-US" sz="1400" dirty="0" err="1" smtClean="0"/>
              <a:t>diawali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tanda</a:t>
            </a:r>
            <a:r>
              <a:rPr lang="en-US" sz="1400" dirty="0" smtClean="0"/>
              <a:t> </a:t>
            </a:r>
            <a:r>
              <a:rPr lang="en-US" sz="1400" dirty="0" err="1" smtClean="0"/>
              <a:t>dolar</a:t>
            </a:r>
            <a:r>
              <a:rPr lang="en-US" sz="1400" dirty="0" smtClean="0"/>
              <a:t> ($). </a:t>
            </a:r>
            <a:r>
              <a:rPr lang="en-US" sz="1400" i="1" dirty="0" smtClean="0"/>
              <a:t>Turbo Pascal </a:t>
            </a:r>
            <a:r>
              <a:rPr lang="en-US" sz="1400" dirty="0" err="1" smtClean="0"/>
              <a:t>menyediakan</a:t>
            </a:r>
            <a:r>
              <a:rPr lang="en-US" sz="1400" dirty="0" smtClean="0"/>
              <a:t> 5 </a:t>
            </a:r>
            <a:r>
              <a:rPr lang="en-US" sz="1400" dirty="0" err="1" smtClean="0"/>
              <a:t>macam</a:t>
            </a:r>
            <a:r>
              <a:rPr lang="en-US" sz="1400" dirty="0" smtClean="0"/>
              <a:t> </a:t>
            </a:r>
            <a:r>
              <a:rPr lang="en-US" sz="1400" dirty="0" err="1" smtClean="0"/>
              <a:t>tipe</a:t>
            </a:r>
            <a:r>
              <a:rPr lang="en-US" sz="1400" dirty="0" smtClean="0"/>
              <a:t> data </a:t>
            </a:r>
            <a:r>
              <a:rPr lang="en-US" sz="1400" i="1" dirty="0" smtClean="0"/>
              <a:t>integer</a:t>
            </a:r>
            <a:r>
              <a:rPr lang="en-US" sz="1400" dirty="0" smtClean="0"/>
              <a:t> yang </a:t>
            </a:r>
            <a:r>
              <a:rPr lang="en-US" sz="1400" dirty="0" err="1" smtClean="0"/>
              <a:t>masing</a:t>
            </a:r>
            <a:r>
              <a:rPr lang="en-US" sz="1400" dirty="0" smtClean="0"/>
              <a:t> – </a:t>
            </a:r>
            <a:r>
              <a:rPr lang="en-US" sz="1400" dirty="0" err="1" smtClean="0"/>
              <a:t>masing</a:t>
            </a:r>
            <a:r>
              <a:rPr lang="en-US" sz="1400" dirty="0" smtClean="0"/>
              <a:t> </a:t>
            </a:r>
            <a:r>
              <a:rPr lang="en-US" sz="1400" dirty="0" err="1" smtClean="0"/>
              <a:t>punya</a:t>
            </a:r>
            <a:r>
              <a:rPr lang="en-US" sz="1400" dirty="0" smtClean="0"/>
              <a:t> </a:t>
            </a:r>
            <a:r>
              <a:rPr lang="en-US" sz="1400" dirty="0" err="1" smtClean="0"/>
              <a:t>jangkauan</a:t>
            </a:r>
            <a:r>
              <a:rPr lang="en-US" sz="1400" dirty="0" smtClean="0"/>
              <a:t> </a:t>
            </a:r>
            <a:r>
              <a:rPr lang="en-US" sz="1400" dirty="0" err="1" smtClean="0"/>
              <a:t>nilai</a:t>
            </a:r>
            <a:r>
              <a:rPr lang="en-US" sz="1400" dirty="0" smtClean="0"/>
              <a:t> yang </a:t>
            </a:r>
            <a:r>
              <a:rPr lang="en-US" sz="1400" dirty="0" err="1" smtClean="0"/>
              <a:t>berbeda</a:t>
            </a:r>
            <a:r>
              <a:rPr lang="en-US" sz="1400" dirty="0" smtClean="0"/>
              <a:t> </a:t>
            </a:r>
            <a:r>
              <a:rPr lang="en-US" sz="1400" dirty="0" err="1" smtClean="0"/>
              <a:t>seperti</a:t>
            </a:r>
            <a:r>
              <a:rPr lang="en-US" sz="1400" dirty="0" smtClean="0"/>
              <a:t> table </a:t>
            </a:r>
            <a:r>
              <a:rPr lang="en-US" sz="1400" dirty="0" err="1" smtClean="0"/>
              <a:t>berikut</a:t>
            </a:r>
            <a:r>
              <a:rPr lang="en-US" sz="1400" dirty="0" smtClean="0"/>
              <a:t>:</a:t>
            </a:r>
          </a:p>
          <a:p>
            <a:pPr marL="457200" lvl="1" indent="0" algn="just">
              <a:lnSpc>
                <a:spcPct val="150000"/>
              </a:lnSpc>
              <a:buNone/>
            </a:pPr>
            <a:endParaRPr lang="en-US" sz="14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222887"/>
              </p:ext>
            </p:extLst>
          </p:nvPr>
        </p:nvGraphicFramePr>
        <p:xfrm>
          <a:off x="2116666" y="4161828"/>
          <a:ext cx="8127999" cy="2540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Tipe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Ukuran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Memori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Jangkauan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Nilai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byte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 … 255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shortin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-128 … 127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integer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-32768 … 32767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word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r>
                        <a:rPr lang="en-US" baseline="0" dirty="0" smtClean="0"/>
                        <a:t> … 65535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longint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-2147483648</a:t>
                      </a:r>
                      <a:r>
                        <a:rPr lang="en-US" baseline="0" dirty="0" smtClean="0"/>
                        <a:t> … 2147483647</a:t>
                      </a:r>
                      <a:endParaRPr lang="id-ID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898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C. </a:t>
            </a:r>
            <a:r>
              <a:rPr lang="en-US" sz="4000" dirty="0" err="1" smtClean="0"/>
              <a:t>Elemen</a:t>
            </a:r>
            <a:r>
              <a:rPr lang="en-US" sz="4000" dirty="0" smtClean="0"/>
              <a:t> – </a:t>
            </a:r>
            <a:r>
              <a:rPr lang="en-US" sz="4000" dirty="0" err="1" smtClean="0"/>
              <a:t>Elemen</a:t>
            </a:r>
            <a:r>
              <a:rPr lang="en-US" sz="4000" dirty="0" smtClean="0"/>
              <a:t> Program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90133"/>
            <a:ext cx="10860089" cy="492759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 err="1" smtClean="0"/>
              <a:t>Suatu</a:t>
            </a:r>
            <a:r>
              <a:rPr lang="en-US" sz="1400" dirty="0" smtClean="0"/>
              <a:t> program </a:t>
            </a:r>
            <a:r>
              <a:rPr lang="en-US" sz="1400" i="1" dirty="0" smtClean="0"/>
              <a:t>Pascal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mempunyai</a:t>
            </a:r>
            <a:r>
              <a:rPr lang="en-US" sz="1400" dirty="0" smtClean="0"/>
              <a:t> </a:t>
            </a:r>
            <a:r>
              <a:rPr lang="en-US" sz="1400" dirty="0" err="1" smtClean="0"/>
              <a:t>elemen</a:t>
            </a:r>
            <a:r>
              <a:rPr lang="en-US" sz="1400" dirty="0" smtClean="0"/>
              <a:t> – </a:t>
            </a:r>
            <a:r>
              <a:rPr lang="en-US" sz="1400" dirty="0" err="1" smtClean="0"/>
              <a:t>elemen</a:t>
            </a:r>
            <a:r>
              <a:rPr lang="en-US" sz="1400" dirty="0" smtClean="0"/>
              <a:t> </a:t>
            </a:r>
            <a:r>
              <a:rPr lang="en-US" sz="1400" dirty="0" err="1" smtClean="0"/>
              <a:t>berikut</a:t>
            </a:r>
            <a:r>
              <a:rPr lang="en-US" sz="1400" dirty="0" smtClean="0"/>
              <a:t>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2"/>
            </a:pPr>
            <a:r>
              <a:rPr lang="en-US" sz="1400" dirty="0" err="1" smtClean="0"/>
              <a:t>Tipe</a:t>
            </a:r>
            <a:r>
              <a:rPr lang="en-US" sz="1400" dirty="0" smtClean="0"/>
              <a:t> Data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lphaLcPeriod" startAt="2"/>
            </a:pPr>
            <a:r>
              <a:rPr lang="en-US" sz="1400" dirty="0" err="1" smtClean="0"/>
              <a:t>Numerik</a:t>
            </a:r>
            <a:r>
              <a:rPr lang="en-US" sz="1400" dirty="0" smtClean="0"/>
              <a:t> </a:t>
            </a:r>
            <a:r>
              <a:rPr lang="en-US" sz="1400" i="1" dirty="0" smtClean="0"/>
              <a:t>Real</a:t>
            </a:r>
            <a:endParaRPr lang="en-US" sz="1400" dirty="0" smtClean="0"/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400" i="1" dirty="0"/>
              <a:t>	</a:t>
            </a:r>
            <a:r>
              <a:rPr lang="en-US" sz="1400" dirty="0" err="1" smtClean="0"/>
              <a:t>Nilai</a:t>
            </a:r>
            <a:r>
              <a:rPr lang="en-US" sz="1400" dirty="0" smtClean="0"/>
              <a:t> </a:t>
            </a:r>
            <a:r>
              <a:rPr lang="en-US" sz="1400" dirty="0" err="1" smtClean="0"/>
              <a:t>konstanta</a:t>
            </a:r>
            <a:r>
              <a:rPr lang="en-US" sz="1400" dirty="0" smtClean="0"/>
              <a:t> numeric </a:t>
            </a:r>
            <a:r>
              <a:rPr lang="en-US" sz="1400" i="1" dirty="0" smtClean="0"/>
              <a:t>real </a:t>
            </a:r>
            <a:r>
              <a:rPr lang="en-US" sz="1400" dirty="0" err="1" smtClean="0"/>
              <a:t>berkisar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1E-38 </a:t>
            </a:r>
            <a:r>
              <a:rPr lang="en-US" sz="1400" dirty="0" err="1" smtClean="0"/>
              <a:t>sampai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1E+38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batasan</a:t>
            </a:r>
            <a:r>
              <a:rPr lang="en-US" sz="1400" dirty="0" smtClean="0"/>
              <a:t> yang </a:t>
            </a:r>
            <a:r>
              <a:rPr lang="en-US" sz="1400" dirty="0" err="1" smtClean="0"/>
              <a:t>signifikan</a:t>
            </a:r>
            <a:r>
              <a:rPr lang="en-US" sz="1400" dirty="0" smtClean="0"/>
              <a:t> </a:t>
            </a:r>
            <a:r>
              <a:rPr lang="en-US" sz="1400" dirty="0" err="1" smtClean="0"/>
              <a:t>sampai</a:t>
            </a:r>
            <a:r>
              <a:rPr lang="en-US" sz="1400" dirty="0" smtClean="0"/>
              <a:t> 11 digit. E </a:t>
            </a:r>
            <a:r>
              <a:rPr lang="en-US" sz="1400" dirty="0" err="1" smtClean="0"/>
              <a:t>menunjukkan</a:t>
            </a:r>
            <a:r>
              <a:rPr lang="en-US" sz="1400" dirty="0" smtClean="0"/>
              <a:t> </a:t>
            </a:r>
            <a:r>
              <a:rPr lang="en-US" sz="1400" dirty="0" err="1" smtClean="0"/>
              <a:t>nilai</a:t>
            </a:r>
            <a:r>
              <a:rPr lang="en-US" sz="1400" dirty="0" smtClean="0"/>
              <a:t> 10 </a:t>
            </a:r>
            <a:r>
              <a:rPr lang="en-US" sz="1400" dirty="0" err="1" smtClean="0"/>
              <a:t>pangkat</a:t>
            </a:r>
            <a:r>
              <a:rPr lang="en-US" sz="1400" dirty="0" smtClean="0"/>
              <a:t>. </a:t>
            </a:r>
            <a:r>
              <a:rPr lang="en-US" sz="1400" dirty="0" err="1" smtClean="0"/>
              <a:t>Nilai</a:t>
            </a:r>
            <a:r>
              <a:rPr lang="en-US" sz="1400" dirty="0" smtClean="0"/>
              <a:t> </a:t>
            </a:r>
            <a:r>
              <a:rPr lang="en-US" sz="1400" dirty="0" err="1" smtClean="0"/>
              <a:t>konstanta</a:t>
            </a:r>
            <a:r>
              <a:rPr lang="en-US" sz="1400" dirty="0" smtClean="0"/>
              <a:t> numeric </a:t>
            </a:r>
            <a:r>
              <a:rPr lang="en-US" sz="1400" i="1" dirty="0" smtClean="0"/>
              <a:t>real </a:t>
            </a:r>
            <a:r>
              <a:rPr lang="en-US" sz="1400" dirty="0" err="1" smtClean="0"/>
              <a:t>menempati</a:t>
            </a:r>
            <a:r>
              <a:rPr lang="en-US" sz="1400" dirty="0" smtClean="0"/>
              <a:t> </a:t>
            </a:r>
            <a:r>
              <a:rPr lang="en-US" sz="1400" dirty="0" err="1" smtClean="0"/>
              <a:t>memori</a:t>
            </a:r>
            <a:r>
              <a:rPr lang="en-US" sz="1400" dirty="0" smtClean="0"/>
              <a:t> </a:t>
            </a:r>
            <a:r>
              <a:rPr lang="en-US" sz="1400" dirty="0" err="1" smtClean="0"/>
              <a:t>sebesar</a:t>
            </a:r>
            <a:r>
              <a:rPr lang="en-US" sz="1400" dirty="0" smtClean="0"/>
              <a:t> 6 byte.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400" dirty="0" err="1" smtClean="0"/>
              <a:t>Contoh</a:t>
            </a:r>
            <a:r>
              <a:rPr lang="en-US" sz="1400" dirty="0" smtClean="0"/>
              <a:t>: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400" dirty="0" smtClean="0"/>
              <a:t>*123.45	*12E5	*12E+5	*-12.34		*0.1234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400" dirty="0"/>
              <a:t>	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49891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C. </a:t>
            </a:r>
            <a:r>
              <a:rPr lang="en-US" sz="4000" dirty="0" err="1" smtClean="0"/>
              <a:t>Elemen</a:t>
            </a:r>
            <a:r>
              <a:rPr lang="en-US" sz="4000" dirty="0" smtClean="0"/>
              <a:t> – </a:t>
            </a:r>
            <a:r>
              <a:rPr lang="en-US" sz="4000" dirty="0" err="1" smtClean="0"/>
              <a:t>Elemen</a:t>
            </a:r>
            <a:r>
              <a:rPr lang="en-US" sz="4000" dirty="0" smtClean="0"/>
              <a:t> Program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90133"/>
            <a:ext cx="10860089" cy="492759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 err="1" smtClean="0"/>
              <a:t>Suatu</a:t>
            </a:r>
            <a:r>
              <a:rPr lang="en-US" sz="1400" dirty="0" smtClean="0"/>
              <a:t> program </a:t>
            </a:r>
            <a:r>
              <a:rPr lang="en-US" sz="1400" i="1" dirty="0" smtClean="0"/>
              <a:t>Pascal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mempunyai</a:t>
            </a:r>
            <a:r>
              <a:rPr lang="en-US" sz="1400" dirty="0" smtClean="0"/>
              <a:t> </a:t>
            </a:r>
            <a:r>
              <a:rPr lang="en-US" sz="1400" dirty="0" err="1" smtClean="0"/>
              <a:t>elemen</a:t>
            </a:r>
            <a:r>
              <a:rPr lang="en-US" sz="1400" dirty="0" smtClean="0"/>
              <a:t> – </a:t>
            </a:r>
            <a:r>
              <a:rPr lang="en-US" sz="1400" dirty="0" err="1" smtClean="0"/>
              <a:t>elemen</a:t>
            </a:r>
            <a:r>
              <a:rPr lang="en-US" sz="1400" dirty="0" smtClean="0"/>
              <a:t> </a:t>
            </a:r>
            <a:r>
              <a:rPr lang="en-US" sz="1400" dirty="0" err="1" smtClean="0"/>
              <a:t>berikut</a:t>
            </a:r>
            <a:r>
              <a:rPr lang="en-US" sz="1400" dirty="0" smtClean="0"/>
              <a:t>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2"/>
            </a:pPr>
            <a:r>
              <a:rPr lang="en-US" sz="1400" dirty="0" err="1" smtClean="0"/>
              <a:t>Tipe</a:t>
            </a:r>
            <a:r>
              <a:rPr lang="en-US" sz="1400" dirty="0" smtClean="0"/>
              <a:t> Data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lphaLcPeriod" startAt="3"/>
            </a:pPr>
            <a:r>
              <a:rPr lang="en-US" sz="1400" dirty="0" err="1" smtClean="0"/>
              <a:t>Karakter</a:t>
            </a:r>
            <a:endParaRPr lang="en-US" sz="1400" dirty="0" smtClean="0"/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400" dirty="0"/>
              <a:t>	</a:t>
            </a:r>
            <a:r>
              <a:rPr lang="en-US" sz="1400" dirty="0" err="1" smtClean="0"/>
              <a:t>Nilai</a:t>
            </a:r>
            <a:r>
              <a:rPr lang="en-US" sz="1400" dirty="0" smtClean="0"/>
              <a:t> data </a:t>
            </a:r>
            <a:r>
              <a:rPr lang="en-US" sz="1400" dirty="0" err="1" smtClean="0"/>
              <a:t>karakter</a:t>
            </a:r>
            <a:r>
              <a:rPr lang="en-US" sz="1400" dirty="0" smtClean="0"/>
              <a:t> </a:t>
            </a:r>
            <a:r>
              <a:rPr lang="en-US" sz="1400" dirty="0" err="1" smtClean="0"/>
              <a:t>berupa</a:t>
            </a:r>
            <a:r>
              <a:rPr lang="en-US" sz="1400" dirty="0" smtClean="0"/>
              <a:t> </a:t>
            </a:r>
            <a:r>
              <a:rPr lang="en-US" sz="1400" dirty="0" err="1" smtClean="0"/>
              <a:t>sebuah</a:t>
            </a:r>
            <a:r>
              <a:rPr lang="en-US" sz="1400" dirty="0" smtClean="0"/>
              <a:t> </a:t>
            </a:r>
            <a:r>
              <a:rPr lang="en-US" sz="1400" dirty="0" err="1" smtClean="0"/>
              <a:t>karakter</a:t>
            </a:r>
            <a:r>
              <a:rPr lang="en-US" sz="1400" dirty="0" smtClean="0"/>
              <a:t> yang </a:t>
            </a:r>
            <a:r>
              <a:rPr lang="en-US" sz="1400" dirty="0" err="1" smtClean="0"/>
              <a:t>ditulis</a:t>
            </a:r>
            <a:r>
              <a:rPr lang="en-US" sz="1400" dirty="0" smtClean="0"/>
              <a:t> di </a:t>
            </a:r>
            <a:r>
              <a:rPr lang="en-US" sz="1400" dirty="0" err="1" smtClean="0"/>
              <a:t>antara</a:t>
            </a:r>
            <a:r>
              <a:rPr lang="en-US" sz="1400" dirty="0" smtClean="0"/>
              <a:t> </a:t>
            </a:r>
            <a:r>
              <a:rPr lang="en-US" sz="1400" dirty="0" err="1" smtClean="0"/>
              <a:t>tanda</a:t>
            </a:r>
            <a:r>
              <a:rPr lang="en-US" sz="1400" dirty="0" smtClean="0"/>
              <a:t> </a:t>
            </a:r>
            <a:r>
              <a:rPr lang="en-US" sz="1400" dirty="0" err="1" smtClean="0"/>
              <a:t>petik</a:t>
            </a:r>
            <a:r>
              <a:rPr lang="en-US" sz="1400" dirty="0" smtClean="0"/>
              <a:t> </a:t>
            </a:r>
            <a:r>
              <a:rPr lang="en-US" sz="1400" dirty="0" err="1" smtClean="0"/>
              <a:t>tunggal</a:t>
            </a:r>
            <a:r>
              <a:rPr lang="en-US" sz="1400" dirty="0" smtClean="0"/>
              <a:t>, </a:t>
            </a:r>
            <a:r>
              <a:rPr lang="en-US" sz="1400" dirty="0" err="1" smtClean="0"/>
              <a:t>seperti</a:t>
            </a:r>
            <a:r>
              <a:rPr lang="en-US" sz="1400" dirty="0" smtClean="0"/>
              <a:t> </a:t>
            </a:r>
            <a:r>
              <a:rPr lang="en-US" sz="1400" dirty="0" err="1" smtClean="0"/>
              <a:t>misalnya</a:t>
            </a:r>
            <a:r>
              <a:rPr lang="en-US" sz="1400" dirty="0" smtClean="0"/>
              <a:t> ‘A’, ‘a’, ‘!’, ‘%’, ‘5’ </a:t>
            </a:r>
            <a:r>
              <a:rPr lang="en-US" sz="1400" dirty="0" err="1" smtClean="0"/>
              <a:t>dsb</a:t>
            </a:r>
            <a:r>
              <a:rPr lang="en-US" sz="1400" dirty="0" smtClean="0"/>
              <a:t>. </a:t>
            </a:r>
            <a:r>
              <a:rPr lang="en-US" sz="1400" dirty="0" err="1" smtClean="0"/>
              <a:t>Penggunaan</a:t>
            </a:r>
            <a:r>
              <a:rPr lang="en-US" sz="1400" dirty="0" smtClean="0"/>
              <a:t> variable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menyimpan</a:t>
            </a:r>
            <a:r>
              <a:rPr lang="en-US" sz="1400" dirty="0" smtClean="0"/>
              <a:t> data </a:t>
            </a:r>
            <a:r>
              <a:rPr lang="en-US" sz="1400" dirty="0" err="1" smtClean="0"/>
              <a:t>tipe</a:t>
            </a:r>
            <a:r>
              <a:rPr lang="en-US" sz="1400" dirty="0" smtClean="0"/>
              <a:t> </a:t>
            </a:r>
            <a:r>
              <a:rPr lang="en-US" sz="1400" dirty="0" err="1" smtClean="0"/>
              <a:t>karakter</a:t>
            </a:r>
            <a:r>
              <a:rPr lang="en-US" sz="1400" dirty="0" smtClean="0"/>
              <a:t> </a:t>
            </a:r>
            <a:r>
              <a:rPr lang="en-US" sz="1400" dirty="0" err="1" smtClean="0"/>
              <a:t>ini</a:t>
            </a:r>
            <a:r>
              <a:rPr lang="en-US" sz="1400" dirty="0" smtClean="0"/>
              <a:t> </a:t>
            </a:r>
            <a:r>
              <a:rPr lang="en-US" sz="1400" dirty="0" err="1" smtClean="0"/>
              <a:t>harus</a:t>
            </a:r>
            <a:r>
              <a:rPr lang="en-US" sz="1400" dirty="0" smtClean="0"/>
              <a:t> </a:t>
            </a:r>
            <a:r>
              <a:rPr lang="en-US" sz="1400" dirty="0" err="1" smtClean="0"/>
              <a:t>dideklarasikan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tipe</a:t>
            </a:r>
            <a:r>
              <a:rPr lang="en-US" sz="1400" dirty="0" smtClean="0"/>
              <a:t> </a:t>
            </a:r>
            <a:r>
              <a:rPr lang="en-US" sz="1400" i="1" dirty="0" smtClean="0"/>
              <a:t>Char</a:t>
            </a:r>
            <a:r>
              <a:rPr lang="en-US" sz="1400" dirty="0" smtClean="0"/>
              <a:t>, </a:t>
            </a:r>
            <a:r>
              <a:rPr lang="en-US" sz="1400" dirty="0" err="1" smtClean="0"/>
              <a:t>sebagai</a:t>
            </a:r>
            <a:r>
              <a:rPr lang="en-US" sz="1400" dirty="0" smtClean="0"/>
              <a:t> </a:t>
            </a:r>
            <a:r>
              <a:rPr lang="en-US" sz="1400" dirty="0" err="1" smtClean="0"/>
              <a:t>berikut</a:t>
            </a:r>
            <a:r>
              <a:rPr lang="en-US" sz="1400" dirty="0" smtClean="0"/>
              <a:t>:</a:t>
            </a: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sz="1400" dirty="0"/>
              <a:t>	</a:t>
            </a:r>
            <a:r>
              <a:rPr lang="en-US" sz="1400" i="1" dirty="0" err="1" smtClean="0"/>
              <a:t>Var</a:t>
            </a:r>
            <a:endParaRPr lang="en-US" sz="1400" i="1" dirty="0" smtClean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sz="1400" i="1" dirty="0"/>
              <a:t>	</a:t>
            </a:r>
            <a:r>
              <a:rPr lang="en-US" sz="1400" i="1" dirty="0" smtClean="0"/>
              <a:t>	</a:t>
            </a:r>
            <a:r>
              <a:rPr lang="en-US" sz="1400" i="1" dirty="0" err="1" smtClean="0"/>
              <a:t>Sebuahkarakter</a:t>
            </a:r>
            <a:r>
              <a:rPr lang="en-US" sz="1400" i="1" dirty="0" smtClean="0"/>
              <a:t> : char;</a:t>
            </a:r>
          </a:p>
        </p:txBody>
      </p:sp>
    </p:spTree>
    <p:extLst>
      <p:ext uri="{BB962C8B-B14F-4D97-AF65-F5344CB8AC3E}">
        <p14:creationId xmlns:p14="http://schemas.microsoft.com/office/powerpoint/2010/main" val="3453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C. </a:t>
            </a:r>
            <a:r>
              <a:rPr lang="en-US" sz="4000" dirty="0" err="1" smtClean="0"/>
              <a:t>Elemen</a:t>
            </a:r>
            <a:r>
              <a:rPr lang="en-US" sz="4000" dirty="0" smtClean="0"/>
              <a:t> – </a:t>
            </a:r>
            <a:r>
              <a:rPr lang="en-US" sz="4000" dirty="0" err="1" smtClean="0"/>
              <a:t>Elemen</a:t>
            </a:r>
            <a:r>
              <a:rPr lang="en-US" sz="4000" dirty="0" smtClean="0"/>
              <a:t> Program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90133"/>
            <a:ext cx="10860089" cy="492759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 err="1" smtClean="0"/>
              <a:t>Suatu</a:t>
            </a:r>
            <a:r>
              <a:rPr lang="en-US" sz="1400" dirty="0" smtClean="0"/>
              <a:t> program </a:t>
            </a:r>
            <a:r>
              <a:rPr lang="en-US" sz="1400" i="1" dirty="0" smtClean="0"/>
              <a:t>Pascal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mempunyai</a:t>
            </a:r>
            <a:r>
              <a:rPr lang="en-US" sz="1400" dirty="0" smtClean="0"/>
              <a:t> </a:t>
            </a:r>
            <a:r>
              <a:rPr lang="en-US" sz="1400" dirty="0" err="1" smtClean="0"/>
              <a:t>elemen</a:t>
            </a:r>
            <a:r>
              <a:rPr lang="en-US" sz="1400" dirty="0" smtClean="0"/>
              <a:t> – </a:t>
            </a:r>
            <a:r>
              <a:rPr lang="en-US" sz="1400" dirty="0" err="1" smtClean="0"/>
              <a:t>elemen</a:t>
            </a:r>
            <a:r>
              <a:rPr lang="en-US" sz="1400" dirty="0" smtClean="0"/>
              <a:t> </a:t>
            </a:r>
            <a:r>
              <a:rPr lang="en-US" sz="1400" dirty="0" err="1" smtClean="0"/>
              <a:t>berikut</a:t>
            </a:r>
            <a:r>
              <a:rPr lang="en-US" sz="1400" dirty="0" smtClean="0"/>
              <a:t>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2"/>
            </a:pPr>
            <a:r>
              <a:rPr lang="en-US" sz="1400" dirty="0" err="1" smtClean="0"/>
              <a:t>Tipe</a:t>
            </a:r>
            <a:r>
              <a:rPr lang="en-US" sz="1400" dirty="0" smtClean="0"/>
              <a:t> Data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lphaLcPeriod" startAt="4"/>
            </a:pPr>
            <a:r>
              <a:rPr lang="en-US" sz="1400" dirty="0" smtClean="0"/>
              <a:t>String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400" i="1" dirty="0"/>
              <a:t>	</a:t>
            </a:r>
            <a:r>
              <a:rPr lang="en-US" sz="1400" dirty="0" err="1" smtClean="0"/>
              <a:t>Nilai</a:t>
            </a:r>
            <a:r>
              <a:rPr lang="en-US" sz="1400" dirty="0" smtClean="0"/>
              <a:t> data </a:t>
            </a:r>
            <a:r>
              <a:rPr lang="en-US" sz="1400" i="1" dirty="0" smtClean="0"/>
              <a:t>String</a:t>
            </a:r>
            <a:r>
              <a:rPr lang="en-US" sz="1400" dirty="0" smtClean="0"/>
              <a:t> </a:t>
            </a:r>
            <a:r>
              <a:rPr lang="en-US" sz="1400" dirty="0" err="1" smtClean="0"/>
              <a:t>merupakan</a:t>
            </a:r>
            <a:r>
              <a:rPr lang="en-US" sz="1400" dirty="0" smtClean="0"/>
              <a:t> </a:t>
            </a:r>
            <a:r>
              <a:rPr lang="en-US" sz="1400" dirty="0" err="1" smtClean="0"/>
              <a:t>urut</a:t>
            </a:r>
            <a:r>
              <a:rPr lang="en-US" sz="1400" dirty="0" smtClean="0"/>
              <a:t> – </a:t>
            </a:r>
            <a:r>
              <a:rPr lang="en-US" sz="1400" dirty="0" err="1" smtClean="0"/>
              <a:t>urutan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</a:t>
            </a:r>
            <a:r>
              <a:rPr lang="en-US" sz="1400" dirty="0" err="1" smtClean="0"/>
              <a:t>karakter</a:t>
            </a:r>
            <a:r>
              <a:rPr lang="en-US" sz="1400" dirty="0" smtClean="0"/>
              <a:t> yang </a:t>
            </a:r>
            <a:r>
              <a:rPr lang="en-US" sz="1400" dirty="0" err="1" smtClean="0"/>
              <a:t>terletak</a:t>
            </a:r>
            <a:r>
              <a:rPr lang="en-US" sz="1400" dirty="0" smtClean="0"/>
              <a:t> di </a:t>
            </a:r>
            <a:r>
              <a:rPr lang="en-US" sz="1400" dirty="0" err="1" smtClean="0"/>
              <a:t>konstanta</a:t>
            </a:r>
            <a:r>
              <a:rPr lang="en-US" sz="1400" dirty="0" smtClean="0"/>
              <a:t> </a:t>
            </a:r>
            <a:r>
              <a:rPr lang="en-US" sz="1400" i="1" dirty="0" smtClean="0"/>
              <a:t>string</a:t>
            </a:r>
            <a:r>
              <a:rPr lang="en-US" sz="1400" dirty="0" smtClean="0"/>
              <a:t>, </a:t>
            </a:r>
            <a:r>
              <a:rPr lang="en-US" sz="1400" dirty="0" err="1" smtClean="0"/>
              <a:t>maka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ditulis</a:t>
            </a:r>
            <a:r>
              <a:rPr lang="en-US" sz="1400" dirty="0" smtClean="0"/>
              <a:t> </a:t>
            </a:r>
            <a:r>
              <a:rPr lang="en-US" sz="1400" dirty="0" err="1" smtClean="0"/>
              <a:t>menggunakan</a:t>
            </a:r>
            <a:r>
              <a:rPr lang="en-US" sz="1400" dirty="0" smtClean="0"/>
              <a:t> 2 </a:t>
            </a:r>
            <a:r>
              <a:rPr lang="en-US" sz="1400" dirty="0" err="1" smtClean="0"/>
              <a:t>buah</a:t>
            </a:r>
            <a:r>
              <a:rPr lang="en-US" sz="1400" dirty="0" smtClean="0"/>
              <a:t> </a:t>
            </a:r>
            <a:r>
              <a:rPr lang="en-US" sz="1400" dirty="0" err="1" smtClean="0"/>
              <a:t>petik</a:t>
            </a:r>
            <a:r>
              <a:rPr lang="en-US" sz="1400" dirty="0" smtClean="0"/>
              <a:t> </a:t>
            </a:r>
            <a:r>
              <a:rPr lang="en-US" sz="1400" dirty="0" err="1" smtClean="0"/>
              <a:t>tunggal</a:t>
            </a:r>
            <a:r>
              <a:rPr lang="en-US" sz="1400" dirty="0" smtClean="0"/>
              <a:t> (‘) </a:t>
            </a:r>
            <a:r>
              <a:rPr lang="en-US" sz="1400" dirty="0" err="1" smtClean="0"/>
              <a:t>berurutan</a:t>
            </a:r>
            <a:r>
              <a:rPr lang="en-US" sz="1400" dirty="0" smtClean="0"/>
              <a:t>. </a:t>
            </a:r>
            <a:r>
              <a:rPr lang="en-US" sz="1400" dirty="0" err="1" smtClean="0"/>
              <a:t>Nilai</a:t>
            </a:r>
            <a:r>
              <a:rPr lang="en-US" sz="1400" dirty="0" smtClean="0"/>
              <a:t> data </a:t>
            </a:r>
            <a:r>
              <a:rPr lang="en-US" sz="1400" i="1" dirty="0" smtClean="0"/>
              <a:t>String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menempati</a:t>
            </a:r>
            <a:r>
              <a:rPr lang="en-US" sz="1400" dirty="0" smtClean="0"/>
              <a:t> </a:t>
            </a:r>
            <a:r>
              <a:rPr lang="en-US" sz="1400" dirty="0" err="1" smtClean="0"/>
              <a:t>memori</a:t>
            </a:r>
            <a:r>
              <a:rPr lang="en-US" sz="1400" dirty="0" smtClean="0"/>
              <a:t> </a:t>
            </a:r>
            <a:r>
              <a:rPr lang="en-US" sz="1400" dirty="0" err="1" smtClean="0"/>
              <a:t>sebesar</a:t>
            </a:r>
            <a:r>
              <a:rPr lang="en-US" sz="1400" dirty="0" smtClean="0"/>
              <a:t> </a:t>
            </a:r>
            <a:r>
              <a:rPr lang="en-US" sz="1400" dirty="0" err="1" smtClean="0"/>
              <a:t>banyaknya</a:t>
            </a:r>
            <a:r>
              <a:rPr lang="en-US" sz="1400" dirty="0" smtClean="0"/>
              <a:t> </a:t>
            </a:r>
            <a:r>
              <a:rPr lang="en-US" sz="1400" dirty="0" err="1" smtClean="0"/>
              <a:t>karakter</a:t>
            </a:r>
            <a:r>
              <a:rPr lang="en-US" sz="1400" dirty="0" smtClean="0"/>
              <a:t> </a:t>
            </a:r>
            <a:r>
              <a:rPr lang="en-US" sz="1400" i="1" dirty="0" smtClean="0"/>
              <a:t>string</a:t>
            </a:r>
            <a:r>
              <a:rPr lang="en-US" sz="1400" dirty="0" smtClean="0"/>
              <a:t>-</a:t>
            </a:r>
            <a:r>
              <a:rPr lang="en-US" sz="1400" dirty="0" err="1" smtClean="0"/>
              <a:t>nya</a:t>
            </a:r>
            <a:r>
              <a:rPr lang="en-US" sz="1400" dirty="0" smtClean="0"/>
              <a:t> </a:t>
            </a:r>
            <a:r>
              <a:rPr lang="en-US" sz="1400" dirty="0" err="1" smtClean="0"/>
              <a:t>ditambah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1 byte. </a:t>
            </a:r>
            <a:r>
              <a:rPr lang="en-US" sz="1400" dirty="0" err="1" smtClean="0"/>
              <a:t>Bila</a:t>
            </a:r>
            <a:r>
              <a:rPr lang="en-US" sz="1400" dirty="0" smtClean="0"/>
              <a:t> </a:t>
            </a:r>
            <a:r>
              <a:rPr lang="en-US" sz="1400" dirty="0" err="1" smtClean="0"/>
              <a:t>panjang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</a:t>
            </a:r>
            <a:r>
              <a:rPr lang="en-US" sz="1400" dirty="0" err="1" smtClean="0"/>
              <a:t>suatu</a:t>
            </a:r>
            <a:r>
              <a:rPr lang="en-US" sz="1400" dirty="0" smtClean="0"/>
              <a:t> </a:t>
            </a:r>
            <a:r>
              <a:rPr lang="en-US" sz="1400" i="1" dirty="0" smtClean="0"/>
              <a:t>string </a:t>
            </a:r>
            <a:r>
              <a:rPr lang="en-US" sz="1400" dirty="0" err="1" smtClean="0"/>
              <a:t>tidak</a:t>
            </a:r>
            <a:r>
              <a:rPr lang="en-US" sz="1400" dirty="0" smtClean="0"/>
              <a:t> di </a:t>
            </a:r>
            <a:r>
              <a:rPr lang="en-US" sz="1400" dirty="0" err="1" smtClean="0"/>
              <a:t>dalam</a:t>
            </a:r>
            <a:r>
              <a:rPr lang="en-US" sz="1400" dirty="0" smtClean="0"/>
              <a:t> </a:t>
            </a:r>
            <a:r>
              <a:rPr lang="en-US" sz="1400" dirty="0" err="1" smtClean="0"/>
              <a:t>deklarasi</a:t>
            </a:r>
            <a:r>
              <a:rPr lang="en-US" sz="1400" dirty="0" smtClean="0"/>
              <a:t> variable </a:t>
            </a:r>
            <a:r>
              <a:rPr lang="en-US" sz="1400" dirty="0" err="1" smtClean="0"/>
              <a:t>tidak</a:t>
            </a:r>
            <a:r>
              <a:rPr lang="en-US" sz="1400" dirty="0" smtClean="0"/>
              <a:t> </a:t>
            </a:r>
            <a:r>
              <a:rPr lang="en-US" sz="1400" dirty="0" err="1" smtClean="0"/>
              <a:t>disebut</a:t>
            </a:r>
            <a:r>
              <a:rPr lang="en-US" sz="1400" dirty="0" smtClean="0"/>
              <a:t>, </a:t>
            </a:r>
            <a:r>
              <a:rPr lang="en-US" sz="1400" dirty="0" err="1" smtClean="0"/>
              <a:t>maka</a:t>
            </a:r>
            <a:r>
              <a:rPr lang="en-US" sz="1400" dirty="0" smtClean="0"/>
              <a:t>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dianggap</a:t>
            </a:r>
            <a:r>
              <a:rPr lang="en-US" sz="1400" dirty="0" smtClean="0"/>
              <a:t> </a:t>
            </a:r>
            <a:r>
              <a:rPr lang="en-US" sz="1400" dirty="0" err="1" smtClean="0"/>
              <a:t>panjangnya</a:t>
            </a:r>
            <a:r>
              <a:rPr lang="en-US" sz="1400" dirty="0" smtClean="0"/>
              <a:t> </a:t>
            </a:r>
            <a:r>
              <a:rPr lang="en-US" sz="1400" dirty="0" err="1" smtClean="0"/>
              <a:t>adalah</a:t>
            </a:r>
            <a:r>
              <a:rPr lang="en-US" sz="1400" dirty="0" smtClean="0"/>
              <a:t> 255 </a:t>
            </a:r>
            <a:r>
              <a:rPr lang="en-US" sz="1400" dirty="0" err="1" smtClean="0"/>
              <a:t>karakter</a:t>
            </a:r>
            <a:r>
              <a:rPr lang="en-US" sz="1400" dirty="0" smtClean="0"/>
              <a:t>.</a:t>
            </a:r>
            <a:endParaRPr lang="en-US" sz="1400" i="1" dirty="0" smtClean="0"/>
          </a:p>
        </p:txBody>
      </p:sp>
    </p:spTree>
    <p:extLst>
      <p:ext uri="{BB962C8B-B14F-4D97-AF65-F5344CB8AC3E}">
        <p14:creationId xmlns:p14="http://schemas.microsoft.com/office/powerpoint/2010/main" val="1814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C. </a:t>
            </a:r>
            <a:r>
              <a:rPr lang="en-US" sz="4000" dirty="0" err="1" smtClean="0"/>
              <a:t>Elemen</a:t>
            </a:r>
            <a:r>
              <a:rPr lang="en-US" sz="4000" dirty="0" smtClean="0"/>
              <a:t> – </a:t>
            </a:r>
            <a:r>
              <a:rPr lang="en-US" sz="4000" dirty="0" err="1" smtClean="0"/>
              <a:t>Elemen</a:t>
            </a:r>
            <a:r>
              <a:rPr lang="en-US" sz="4000" dirty="0" smtClean="0"/>
              <a:t> Program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90133"/>
            <a:ext cx="10860089" cy="492759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 err="1" smtClean="0"/>
              <a:t>Suatu</a:t>
            </a:r>
            <a:r>
              <a:rPr lang="en-US" sz="1400" dirty="0" smtClean="0"/>
              <a:t> program </a:t>
            </a:r>
            <a:r>
              <a:rPr lang="en-US" sz="1400" i="1" dirty="0" smtClean="0"/>
              <a:t>Pascal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mempunyai</a:t>
            </a:r>
            <a:r>
              <a:rPr lang="en-US" sz="1400" dirty="0" smtClean="0"/>
              <a:t> </a:t>
            </a:r>
            <a:r>
              <a:rPr lang="en-US" sz="1400" dirty="0" err="1" smtClean="0"/>
              <a:t>elemen</a:t>
            </a:r>
            <a:r>
              <a:rPr lang="en-US" sz="1400" dirty="0" smtClean="0"/>
              <a:t> – </a:t>
            </a:r>
            <a:r>
              <a:rPr lang="en-US" sz="1400" dirty="0" err="1" smtClean="0"/>
              <a:t>elemen</a:t>
            </a:r>
            <a:r>
              <a:rPr lang="en-US" sz="1400" dirty="0" smtClean="0"/>
              <a:t> </a:t>
            </a:r>
            <a:r>
              <a:rPr lang="en-US" sz="1400" dirty="0" err="1" smtClean="0"/>
              <a:t>berikut</a:t>
            </a:r>
            <a:r>
              <a:rPr lang="en-US" sz="1400" dirty="0" smtClean="0"/>
              <a:t>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2"/>
            </a:pPr>
            <a:r>
              <a:rPr lang="en-US" sz="1400" dirty="0" err="1" smtClean="0"/>
              <a:t>Tipe</a:t>
            </a:r>
            <a:r>
              <a:rPr lang="en-US" sz="1400" dirty="0" smtClean="0"/>
              <a:t> Data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lphaLcPeriod" startAt="5"/>
            </a:pPr>
            <a:r>
              <a:rPr lang="en-US" sz="1400" i="1" dirty="0" smtClean="0"/>
              <a:t>Boolean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400" dirty="0"/>
              <a:t>	</a:t>
            </a:r>
            <a:r>
              <a:rPr lang="en-US" sz="1400" dirty="0" err="1" smtClean="0"/>
              <a:t>Tipe</a:t>
            </a:r>
            <a:r>
              <a:rPr lang="en-US" sz="1400" dirty="0" smtClean="0"/>
              <a:t> data </a:t>
            </a:r>
            <a:r>
              <a:rPr lang="en-US" sz="1400" i="1" dirty="0" smtClean="0"/>
              <a:t>Boolean </a:t>
            </a:r>
            <a:r>
              <a:rPr lang="en-US" sz="1400" dirty="0" err="1" smtClean="0"/>
              <a:t>punya</a:t>
            </a:r>
            <a:r>
              <a:rPr lang="en-US" sz="1400" dirty="0" smtClean="0"/>
              <a:t> </a:t>
            </a:r>
            <a:r>
              <a:rPr lang="en-US" sz="1400" dirty="0" err="1" smtClean="0"/>
              <a:t>dua</a:t>
            </a:r>
            <a:r>
              <a:rPr lang="en-US" sz="1400" dirty="0" smtClean="0"/>
              <a:t> </a:t>
            </a:r>
            <a:r>
              <a:rPr lang="en-US" sz="1400" dirty="0" err="1" smtClean="0"/>
              <a:t>nilai</a:t>
            </a:r>
            <a:r>
              <a:rPr lang="en-US" sz="1400" dirty="0" smtClean="0"/>
              <a:t>, </a:t>
            </a:r>
            <a:r>
              <a:rPr lang="en-US" sz="1400" dirty="0" err="1" smtClean="0"/>
              <a:t>yaitu</a:t>
            </a:r>
            <a:r>
              <a:rPr lang="en-US" sz="1400" dirty="0" smtClean="0"/>
              <a:t> </a:t>
            </a:r>
            <a:r>
              <a:rPr lang="en-US" sz="1400" i="1" dirty="0" smtClean="0"/>
              <a:t>True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i="1" dirty="0" smtClean="0"/>
              <a:t>False. </a:t>
            </a:r>
            <a:r>
              <a:rPr lang="en-US" sz="1400" dirty="0" smtClean="0"/>
              <a:t>Kita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mendeklarasikan</a:t>
            </a:r>
            <a:r>
              <a:rPr lang="en-US" sz="1400" dirty="0" smtClean="0"/>
              <a:t> </a:t>
            </a:r>
            <a:r>
              <a:rPr lang="en-US" sz="1400" dirty="0" err="1" smtClean="0"/>
              <a:t>suatu</a:t>
            </a:r>
            <a:r>
              <a:rPr lang="en-US" sz="1400" dirty="0" smtClean="0"/>
              <a:t> variable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tipe</a:t>
            </a:r>
            <a:r>
              <a:rPr lang="en-US" sz="1400" dirty="0" smtClean="0"/>
              <a:t> </a:t>
            </a:r>
            <a:r>
              <a:rPr lang="en-US" sz="1400" i="1" dirty="0" smtClean="0"/>
              <a:t>Boolean</a:t>
            </a:r>
            <a:r>
              <a:rPr lang="en-US" sz="1400" dirty="0" smtClean="0"/>
              <a:t>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mengisi</a:t>
            </a:r>
            <a:r>
              <a:rPr lang="en-US" sz="1400" dirty="0" smtClean="0"/>
              <a:t> variable </a:t>
            </a:r>
            <a:r>
              <a:rPr lang="en-US" sz="1400" dirty="0" err="1" smtClean="0"/>
              <a:t>tersebut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nilai</a:t>
            </a:r>
            <a:r>
              <a:rPr lang="en-US" sz="1400" dirty="0" smtClean="0"/>
              <a:t> data </a:t>
            </a:r>
            <a:r>
              <a:rPr lang="en-US" sz="1400" i="1" dirty="0" smtClean="0"/>
              <a:t>Boolean True </a:t>
            </a:r>
            <a:r>
              <a:rPr lang="en-US" sz="1400" dirty="0" err="1" smtClean="0"/>
              <a:t>atau</a:t>
            </a:r>
            <a:r>
              <a:rPr lang="en-US" sz="1400" dirty="0" smtClean="0"/>
              <a:t> </a:t>
            </a:r>
            <a:r>
              <a:rPr lang="en-US" sz="1400" i="1" dirty="0" smtClean="0"/>
              <a:t>False.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lphaLcPeriod" startAt="6"/>
            </a:pPr>
            <a:r>
              <a:rPr lang="en-US" sz="1400" i="1" dirty="0" smtClean="0"/>
              <a:t>Pointer</a:t>
            </a:r>
            <a:endParaRPr lang="en-US" sz="1400" dirty="0" smtClean="0"/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400" i="1" dirty="0"/>
              <a:t>	</a:t>
            </a:r>
            <a:r>
              <a:rPr lang="en-US" sz="1400" i="1" dirty="0" smtClean="0"/>
              <a:t>Pointer </a:t>
            </a:r>
            <a:r>
              <a:rPr lang="en-US" sz="1400" dirty="0" err="1" smtClean="0"/>
              <a:t>adalah</a:t>
            </a:r>
            <a:r>
              <a:rPr lang="en-US" sz="1400" dirty="0" smtClean="0"/>
              <a:t> </a:t>
            </a:r>
            <a:r>
              <a:rPr lang="en-US" sz="1400" dirty="0" err="1" smtClean="0"/>
              <a:t>suatu</a:t>
            </a:r>
            <a:r>
              <a:rPr lang="en-US" sz="1400" dirty="0" smtClean="0"/>
              <a:t> variable yang </a:t>
            </a:r>
            <a:r>
              <a:rPr lang="en-US" sz="1400" dirty="0" err="1" smtClean="0"/>
              <a:t>berisi</a:t>
            </a:r>
            <a:r>
              <a:rPr lang="en-US" sz="1400" dirty="0" smtClean="0"/>
              <a:t> </a:t>
            </a:r>
            <a:r>
              <a:rPr lang="en-US" sz="1400" dirty="0" err="1" smtClean="0"/>
              <a:t>alamat</a:t>
            </a:r>
            <a:r>
              <a:rPr lang="en-US" sz="1400" dirty="0" smtClean="0"/>
              <a:t> (</a:t>
            </a:r>
            <a:r>
              <a:rPr lang="en-US" sz="1400" i="1" dirty="0" smtClean="0"/>
              <a:t>Address</a:t>
            </a:r>
            <a:r>
              <a:rPr lang="en-US" sz="1400" dirty="0" smtClean="0"/>
              <a:t>) di </a:t>
            </a:r>
            <a:r>
              <a:rPr lang="en-US" sz="1400" dirty="0" err="1" smtClean="0"/>
              <a:t>memori</a:t>
            </a:r>
            <a:r>
              <a:rPr lang="en-US" sz="1400" dirty="0" smtClean="0"/>
              <a:t> (RAM) di </a:t>
            </a:r>
            <a:r>
              <a:rPr lang="en-US" sz="1400" dirty="0" err="1" smtClean="0"/>
              <a:t>mana</a:t>
            </a:r>
            <a:r>
              <a:rPr lang="en-US" sz="1400" dirty="0" smtClean="0"/>
              <a:t> </a:t>
            </a:r>
            <a:r>
              <a:rPr lang="en-US" sz="1400" dirty="0" err="1" smtClean="0"/>
              <a:t>suatu</a:t>
            </a:r>
            <a:r>
              <a:rPr lang="en-US" sz="1400" dirty="0" smtClean="0"/>
              <a:t> data </a:t>
            </a:r>
            <a:r>
              <a:rPr lang="en-US" sz="1400" dirty="0" err="1" smtClean="0"/>
              <a:t>disimpan</a:t>
            </a:r>
            <a:r>
              <a:rPr lang="en-US" sz="1400" dirty="0" smtClean="0"/>
              <a:t>. </a:t>
            </a:r>
            <a:r>
              <a:rPr lang="en-US" sz="1400" i="1" dirty="0" smtClean="0"/>
              <a:t>Pointer</a:t>
            </a:r>
            <a:r>
              <a:rPr lang="en-US" sz="1400" dirty="0" smtClean="0"/>
              <a:t>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menunjukkan</a:t>
            </a:r>
            <a:r>
              <a:rPr lang="en-US" sz="1400" dirty="0" smtClean="0"/>
              <a:t> </a:t>
            </a:r>
            <a:r>
              <a:rPr lang="en-US" sz="1400" dirty="0" err="1" smtClean="0"/>
              <a:t>letak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data di </a:t>
            </a:r>
            <a:r>
              <a:rPr lang="en-US" sz="1400" dirty="0" err="1" smtClean="0"/>
              <a:t>memori</a:t>
            </a:r>
            <a:r>
              <a:rPr lang="en-US" sz="1400" dirty="0" smtClean="0"/>
              <a:t>.</a:t>
            </a:r>
            <a:endParaRPr lang="en-US" sz="1400" i="1" dirty="0" smtClean="0"/>
          </a:p>
        </p:txBody>
      </p:sp>
    </p:spTree>
    <p:extLst>
      <p:ext uri="{BB962C8B-B14F-4D97-AF65-F5344CB8AC3E}">
        <p14:creationId xmlns:p14="http://schemas.microsoft.com/office/powerpoint/2010/main" val="387525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C. </a:t>
            </a:r>
            <a:r>
              <a:rPr lang="en-US" sz="4000" dirty="0" err="1" smtClean="0"/>
              <a:t>Elemen</a:t>
            </a:r>
            <a:r>
              <a:rPr lang="en-US" sz="4000" dirty="0" smtClean="0"/>
              <a:t> – </a:t>
            </a:r>
            <a:r>
              <a:rPr lang="en-US" sz="4000" dirty="0" err="1" smtClean="0"/>
              <a:t>Elemen</a:t>
            </a:r>
            <a:r>
              <a:rPr lang="en-US" sz="4000" dirty="0" smtClean="0"/>
              <a:t> Program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90133"/>
            <a:ext cx="10860089" cy="492759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 err="1" smtClean="0"/>
              <a:t>Suatu</a:t>
            </a:r>
            <a:r>
              <a:rPr lang="en-US" sz="1400" dirty="0" smtClean="0"/>
              <a:t> program </a:t>
            </a:r>
            <a:r>
              <a:rPr lang="en-US" sz="1400" i="1" dirty="0" smtClean="0"/>
              <a:t>Pascal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mempunyai</a:t>
            </a:r>
            <a:r>
              <a:rPr lang="en-US" sz="1400" dirty="0" smtClean="0"/>
              <a:t> </a:t>
            </a:r>
            <a:r>
              <a:rPr lang="en-US" sz="1400" dirty="0" err="1" smtClean="0"/>
              <a:t>elemen</a:t>
            </a:r>
            <a:r>
              <a:rPr lang="en-US" sz="1400" dirty="0" smtClean="0"/>
              <a:t> – </a:t>
            </a:r>
            <a:r>
              <a:rPr lang="en-US" sz="1400" dirty="0" err="1" smtClean="0"/>
              <a:t>elemen</a:t>
            </a:r>
            <a:r>
              <a:rPr lang="en-US" sz="1400" dirty="0" smtClean="0"/>
              <a:t> </a:t>
            </a:r>
            <a:r>
              <a:rPr lang="en-US" sz="1400" dirty="0" err="1" smtClean="0"/>
              <a:t>berikut</a:t>
            </a:r>
            <a:r>
              <a:rPr lang="en-US" sz="1400" dirty="0" smtClean="0"/>
              <a:t>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3"/>
            </a:pPr>
            <a:r>
              <a:rPr lang="en-US" sz="1400" dirty="0" err="1" smtClean="0"/>
              <a:t>Tanda</a:t>
            </a:r>
            <a:r>
              <a:rPr lang="en-US" sz="1400" dirty="0" smtClean="0"/>
              <a:t> </a:t>
            </a:r>
            <a:r>
              <a:rPr lang="en-US" sz="1400" dirty="0" err="1" smtClean="0"/>
              <a:t>Operasi</a:t>
            </a:r>
            <a:endParaRPr lang="en-US" sz="1400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i="1" dirty="0" smtClean="0"/>
              <a:t>	</a:t>
            </a:r>
            <a:r>
              <a:rPr lang="en-US" sz="1400" dirty="0" err="1" smtClean="0"/>
              <a:t>Tanda</a:t>
            </a:r>
            <a:r>
              <a:rPr lang="en-US" sz="1400" dirty="0" smtClean="0"/>
              <a:t> </a:t>
            </a:r>
            <a:r>
              <a:rPr lang="en-US" sz="1400" dirty="0" err="1" smtClean="0"/>
              <a:t>operasi</a:t>
            </a:r>
            <a:r>
              <a:rPr lang="en-US" sz="1400" dirty="0" smtClean="0"/>
              <a:t> (</a:t>
            </a:r>
            <a:r>
              <a:rPr lang="en-US" sz="1400" i="1" dirty="0" smtClean="0"/>
              <a:t>operator</a:t>
            </a:r>
            <a:r>
              <a:rPr lang="en-US" sz="1400" dirty="0" smtClean="0"/>
              <a:t>) </a:t>
            </a:r>
            <a:r>
              <a:rPr lang="en-US" sz="1400" dirty="0" err="1" smtClean="0"/>
              <a:t>dalam</a:t>
            </a:r>
            <a:r>
              <a:rPr lang="en-US" sz="1400" dirty="0" smtClean="0"/>
              <a:t> </a:t>
            </a:r>
            <a:r>
              <a:rPr lang="en-US" sz="1400" dirty="0" err="1" smtClean="0"/>
              <a:t>bahasa</a:t>
            </a:r>
            <a:r>
              <a:rPr lang="en-US" sz="1400" dirty="0" smtClean="0"/>
              <a:t> </a:t>
            </a:r>
            <a:r>
              <a:rPr lang="en-US" sz="1400" i="1" dirty="0" smtClean="0"/>
              <a:t>Pascal</a:t>
            </a:r>
            <a:r>
              <a:rPr lang="en-US" sz="1400" dirty="0" smtClean="0"/>
              <a:t> </a:t>
            </a:r>
            <a:r>
              <a:rPr lang="en-US" sz="1400" dirty="0" err="1" smtClean="0"/>
              <a:t>dikelompokkan</a:t>
            </a:r>
            <a:r>
              <a:rPr lang="en-US" sz="1400" dirty="0" smtClean="0"/>
              <a:t> </a:t>
            </a:r>
            <a:r>
              <a:rPr lang="en-US" sz="1400" dirty="0" err="1" smtClean="0"/>
              <a:t>ke</a:t>
            </a:r>
            <a:r>
              <a:rPr lang="en-US" sz="1400" dirty="0" smtClean="0"/>
              <a:t> </a:t>
            </a:r>
            <a:r>
              <a:rPr lang="en-US" sz="1400" dirty="0" err="1" smtClean="0"/>
              <a:t>dalam</a:t>
            </a:r>
            <a:r>
              <a:rPr lang="en-US" sz="1400" dirty="0" smtClean="0"/>
              <a:t> 9 </a:t>
            </a:r>
            <a:r>
              <a:rPr lang="en-US" sz="1400" dirty="0" err="1" smtClean="0"/>
              <a:t>kategori</a:t>
            </a:r>
            <a:r>
              <a:rPr lang="en-US" sz="1400" dirty="0" smtClean="0"/>
              <a:t> </a:t>
            </a:r>
            <a:r>
              <a:rPr lang="en-US" sz="1400" dirty="0" err="1" smtClean="0"/>
              <a:t>yaitu</a:t>
            </a:r>
            <a:r>
              <a:rPr lang="en-US" sz="1400" dirty="0" smtClean="0"/>
              <a:t>:</a:t>
            </a:r>
          </a:p>
          <a:p>
            <a:pPr marL="1257300" lvl="2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US" sz="1400" i="1" dirty="0" smtClean="0"/>
              <a:t>Assignment Operator</a:t>
            </a:r>
          </a:p>
          <a:p>
            <a:pPr marL="1257300" lvl="2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US" sz="1400" i="1" dirty="0" smtClean="0"/>
              <a:t>Binary Operator</a:t>
            </a:r>
          </a:p>
          <a:p>
            <a:pPr marL="1257300" lvl="2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US" sz="1400" i="1" dirty="0" smtClean="0"/>
              <a:t>Unary Operator</a:t>
            </a:r>
          </a:p>
          <a:p>
            <a:pPr marL="1257300" lvl="2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US" sz="1400" i="1" dirty="0" smtClean="0"/>
              <a:t>Bitwise Operator</a:t>
            </a:r>
          </a:p>
          <a:p>
            <a:pPr marL="1257300" lvl="2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US" sz="1400" i="1" dirty="0" smtClean="0"/>
              <a:t>Relational Operator</a:t>
            </a:r>
          </a:p>
          <a:p>
            <a:pPr marL="1257300" lvl="2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US" sz="1400" i="1" dirty="0" smtClean="0"/>
              <a:t>Logical Operator</a:t>
            </a:r>
          </a:p>
          <a:p>
            <a:pPr marL="1257300" lvl="2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US" sz="1400" i="1" dirty="0" smtClean="0"/>
              <a:t>Address Operator</a:t>
            </a:r>
          </a:p>
          <a:p>
            <a:pPr marL="1257300" lvl="2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US" sz="1400" i="1" dirty="0" smtClean="0"/>
              <a:t>Set Operator</a:t>
            </a:r>
          </a:p>
          <a:p>
            <a:pPr marL="1257300" lvl="2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US" sz="1400" i="1" dirty="0" smtClean="0"/>
              <a:t>String Operator</a:t>
            </a:r>
          </a:p>
        </p:txBody>
      </p:sp>
    </p:spTree>
    <p:extLst>
      <p:ext uri="{BB962C8B-B14F-4D97-AF65-F5344CB8AC3E}">
        <p14:creationId xmlns:p14="http://schemas.microsoft.com/office/powerpoint/2010/main" val="218540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A.</a:t>
            </a:r>
            <a:r>
              <a:rPr lang="en-US" dirty="0" smtClean="0"/>
              <a:t> </a:t>
            </a:r>
            <a:r>
              <a:rPr lang="en-US" sz="4000" dirty="0" err="1" smtClean="0"/>
              <a:t>Mengenal</a:t>
            </a:r>
            <a:r>
              <a:rPr lang="en-US" sz="4000" dirty="0" smtClean="0"/>
              <a:t>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0134"/>
            <a:ext cx="10038821" cy="4758266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sz="2400" b="1" dirty="0" smtClean="0"/>
              <a:t>Cara </a:t>
            </a:r>
            <a:r>
              <a:rPr lang="en-US" sz="2400" b="1" dirty="0" err="1" smtClean="0"/>
              <a:t>Meng</a:t>
            </a:r>
            <a:r>
              <a:rPr lang="en-US" sz="2400" b="1" dirty="0" smtClean="0"/>
              <a:t>-</a:t>
            </a:r>
            <a:r>
              <a:rPr lang="en-US" sz="2400" b="1" i="1" dirty="0" smtClean="0"/>
              <a:t>install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Pascal</a:t>
            </a:r>
          </a:p>
          <a:p>
            <a:pPr marL="0" indent="0" algn="just">
              <a:buNone/>
            </a:pPr>
            <a:r>
              <a:rPr lang="en-US" sz="1400" i="1" dirty="0" smtClean="0"/>
              <a:t>Turbo Pascal </a:t>
            </a:r>
            <a:r>
              <a:rPr lang="en-US" sz="1400" dirty="0" err="1" smtClean="0"/>
              <a:t>dapat</a:t>
            </a:r>
            <a:r>
              <a:rPr lang="en-US" sz="1400" dirty="0" smtClean="0"/>
              <a:t> kalian download di link </a:t>
            </a:r>
            <a:r>
              <a:rPr lang="en-US" sz="1400" dirty="0" err="1" smtClean="0"/>
              <a:t>berikut</a:t>
            </a:r>
            <a:r>
              <a:rPr lang="en-US" sz="1400" dirty="0" smtClean="0"/>
              <a:t>:</a:t>
            </a:r>
          </a:p>
          <a:p>
            <a:pPr marL="0" indent="0" algn="just">
              <a:buNone/>
            </a:pPr>
            <a:r>
              <a:rPr lang="en-US" sz="1400" i="1" dirty="0"/>
              <a:t>	</a:t>
            </a:r>
            <a:r>
              <a:rPr lang="id-ID" sz="1400" dirty="0">
                <a:hlinkClick r:id="rId2"/>
              </a:rPr>
              <a:t> Turbo Pascal (With DOSBox) download | SourceForge.net</a:t>
            </a:r>
            <a:endParaRPr lang="id-ID" sz="1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358" y="2886285"/>
            <a:ext cx="5312228" cy="29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9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C. </a:t>
            </a:r>
            <a:r>
              <a:rPr lang="en-US" sz="4000" dirty="0" err="1" smtClean="0"/>
              <a:t>Elemen</a:t>
            </a:r>
            <a:r>
              <a:rPr lang="en-US" sz="4000" dirty="0" smtClean="0"/>
              <a:t> – </a:t>
            </a:r>
            <a:r>
              <a:rPr lang="en-US" sz="4000" dirty="0" err="1" smtClean="0"/>
              <a:t>Elemen</a:t>
            </a:r>
            <a:r>
              <a:rPr lang="en-US" sz="4000" dirty="0" smtClean="0"/>
              <a:t> Program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90133"/>
            <a:ext cx="10860089" cy="492759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b="1" i="1" dirty="0" smtClean="0"/>
              <a:t>Assignment Operator </a:t>
            </a:r>
            <a:r>
              <a:rPr lang="en-US" sz="1800" b="1" dirty="0" smtClean="0"/>
              <a:t>(Operator </a:t>
            </a:r>
            <a:r>
              <a:rPr lang="en-US" sz="1800" b="1" dirty="0" err="1" smtClean="0"/>
              <a:t>Pengerjaan</a:t>
            </a:r>
            <a:r>
              <a:rPr lang="en-US" sz="1800" b="1" dirty="0" smtClean="0"/>
              <a:t>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dirty="0" smtClean="0"/>
              <a:t>	</a:t>
            </a:r>
            <a:r>
              <a:rPr lang="en-US" sz="1400" dirty="0" err="1" smtClean="0"/>
              <a:t>Menggunakan</a:t>
            </a:r>
            <a:r>
              <a:rPr lang="en-US" sz="1400" dirty="0" smtClean="0"/>
              <a:t> symbol </a:t>
            </a:r>
            <a:r>
              <a:rPr lang="en-US" sz="1400" dirty="0" err="1" smtClean="0"/>
              <a:t>titik</a:t>
            </a:r>
            <a:r>
              <a:rPr lang="en-US" sz="1400" dirty="0" smtClean="0"/>
              <a:t> </a:t>
            </a:r>
            <a:r>
              <a:rPr lang="en-US" sz="1400" dirty="0" err="1" smtClean="0"/>
              <a:t>dua</a:t>
            </a:r>
            <a:r>
              <a:rPr lang="en-US" sz="1400" dirty="0" smtClean="0"/>
              <a:t> </a:t>
            </a:r>
            <a:r>
              <a:rPr lang="en-US" sz="1400" dirty="0" err="1" smtClean="0"/>
              <a:t>diikuti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tanda</a:t>
            </a:r>
            <a:r>
              <a:rPr lang="en-US" sz="1400" dirty="0" smtClean="0"/>
              <a:t> </a:t>
            </a:r>
            <a:r>
              <a:rPr lang="en-US" sz="1400" dirty="0" err="1" smtClean="0"/>
              <a:t>sama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(:=)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/>
              <a:t>	</a:t>
            </a:r>
            <a:r>
              <a:rPr lang="en-US" sz="1400" dirty="0" err="1" smtClean="0"/>
              <a:t>Contoh</a:t>
            </a:r>
            <a:r>
              <a:rPr lang="en-US" sz="1400" dirty="0" smtClean="0"/>
              <a:t>:	</a:t>
            </a:r>
            <a:r>
              <a:rPr lang="en-US" sz="1400" dirty="0" err="1" smtClean="0"/>
              <a:t>Keterangan</a:t>
            </a:r>
            <a:r>
              <a:rPr lang="en-US" sz="1400" dirty="0" smtClean="0"/>
              <a:t> := ‘LULUS’</a:t>
            </a:r>
          </a:p>
        </p:txBody>
      </p:sp>
    </p:spTree>
    <p:extLst>
      <p:ext uri="{BB962C8B-B14F-4D97-AF65-F5344CB8AC3E}">
        <p14:creationId xmlns:p14="http://schemas.microsoft.com/office/powerpoint/2010/main" val="122188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C. </a:t>
            </a:r>
            <a:r>
              <a:rPr lang="en-US" sz="4000" dirty="0" err="1" smtClean="0"/>
              <a:t>Elemen</a:t>
            </a:r>
            <a:r>
              <a:rPr lang="en-US" sz="4000" dirty="0" smtClean="0"/>
              <a:t> – </a:t>
            </a:r>
            <a:r>
              <a:rPr lang="en-US" sz="4000" dirty="0" err="1" smtClean="0"/>
              <a:t>Elemen</a:t>
            </a:r>
            <a:r>
              <a:rPr lang="en-US" sz="4000" dirty="0" smtClean="0"/>
              <a:t> Program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90133"/>
            <a:ext cx="10860089" cy="492759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b="1" i="1" dirty="0" smtClean="0"/>
              <a:t>Binary Operator </a:t>
            </a:r>
            <a:r>
              <a:rPr lang="en-US" sz="1800" b="1" dirty="0" smtClean="0"/>
              <a:t>(</a:t>
            </a:r>
            <a:r>
              <a:rPr lang="en-US" sz="1800" b="1" dirty="0" err="1" smtClean="0"/>
              <a:t>Tanda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Operasi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Biner</a:t>
            </a:r>
            <a:r>
              <a:rPr lang="en-US" sz="1800" b="1" dirty="0" smtClean="0"/>
              <a:t>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b="1" i="1" dirty="0"/>
              <a:t>	</a:t>
            </a:r>
            <a:r>
              <a:rPr lang="en-US" sz="1400" dirty="0" err="1" smtClean="0"/>
              <a:t>Digunakan</a:t>
            </a:r>
            <a:r>
              <a:rPr lang="en-US" sz="1400" dirty="0" smtClean="0"/>
              <a:t>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mengoperasikan</a:t>
            </a:r>
            <a:r>
              <a:rPr lang="en-US" sz="1400" dirty="0" smtClean="0"/>
              <a:t> </a:t>
            </a:r>
            <a:r>
              <a:rPr lang="en-US" sz="1400" dirty="0" err="1" smtClean="0"/>
              <a:t>dua</a:t>
            </a:r>
            <a:r>
              <a:rPr lang="en-US" sz="1400" dirty="0" smtClean="0"/>
              <a:t> </a:t>
            </a:r>
            <a:r>
              <a:rPr lang="en-US" sz="1400" dirty="0" err="1" smtClean="0"/>
              <a:t>buah</a:t>
            </a:r>
            <a:r>
              <a:rPr lang="en-US" sz="1400" dirty="0" smtClean="0"/>
              <a:t> </a:t>
            </a:r>
            <a:r>
              <a:rPr lang="en-US" sz="1400" i="1" dirty="0" smtClean="0"/>
              <a:t>operand</a:t>
            </a:r>
            <a:r>
              <a:rPr lang="en-US" sz="1400" dirty="0" smtClean="0"/>
              <a:t>. </a:t>
            </a:r>
            <a:r>
              <a:rPr lang="en-US" sz="1400" i="1" dirty="0" smtClean="0"/>
              <a:t>Operand </a:t>
            </a:r>
            <a:r>
              <a:rPr lang="en-US" sz="1400" dirty="0" err="1" smtClean="0"/>
              <a:t>bisa</a:t>
            </a:r>
            <a:r>
              <a:rPr lang="en-US" sz="1400" dirty="0" smtClean="0"/>
              <a:t> </a:t>
            </a:r>
            <a:r>
              <a:rPr lang="en-US" sz="1400" dirty="0" err="1" smtClean="0"/>
              <a:t>berbentuk</a:t>
            </a:r>
            <a:r>
              <a:rPr lang="en-US" sz="1400" dirty="0" smtClean="0"/>
              <a:t> </a:t>
            </a:r>
            <a:r>
              <a:rPr lang="en-US" sz="1400" dirty="0" err="1" smtClean="0"/>
              <a:t>konstanta</a:t>
            </a:r>
            <a:r>
              <a:rPr lang="en-US" sz="1400" dirty="0" smtClean="0"/>
              <a:t> </a:t>
            </a:r>
            <a:r>
              <a:rPr lang="en-US" sz="1400" dirty="0" err="1" smtClean="0"/>
              <a:t>ataupun</a:t>
            </a:r>
            <a:r>
              <a:rPr lang="en-US" sz="1400" dirty="0" smtClean="0"/>
              <a:t> variable. </a:t>
            </a:r>
            <a:r>
              <a:rPr lang="en-US" sz="1400" i="1" dirty="0" smtClean="0"/>
              <a:t>Operator</a:t>
            </a:r>
            <a:r>
              <a:rPr lang="en-US" sz="1400" dirty="0" smtClean="0"/>
              <a:t> </a:t>
            </a:r>
            <a:r>
              <a:rPr lang="en-US" sz="1400" dirty="0" err="1" smtClean="0"/>
              <a:t>ini</a:t>
            </a:r>
            <a:r>
              <a:rPr lang="en-US" sz="1400" dirty="0" smtClean="0"/>
              <a:t> </a:t>
            </a:r>
            <a:r>
              <a:rPr lang="en-US" sz="1400" dirty="0" err="1" smtClean="0"/>
              <a:t>digunakan</a:t>
            </a:r>
            <a:r>
              <a:rPr lang="en-US" sz="1400" dirty="0" smtClean="0"/>
              <a:t>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operasi</a:t>
            </a:r>
            <a:r>
              <a:rPr lang="en-US" sz="1400" dirty="0" smtClean="0"/>
              <a:t> </a:t>
            </a:r>
            <a:r>
              <a:rPr lang="en-US" sz="1400" dirty="0" err="1" smtClean="0"/>
              <a:t>aritmatika</a:t>
            </a:r>
            <a:r>
              <a:rPr lang="en-US" sz="1400" dirty="0" smtClean="0"/>
              <a:t> yang </a:t>
            </a:r>
            <a:r>
              <a:rPr lang="en-US" sz="1400" dirty="0" err="1" smtClean="0"/>
              <a:t>berhubungan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nilai</a:t>
            </a:r>
            <a:r>
              <a:rPr lang="en-US" sz="1400" dirty="0" smtClean="0"/>
              <a:t> </a:t>
            </a:r>
            <a:r>
              <a:rPr lang="en-US" sz="1400" dirty="0" err="1" smtClean="0"/>
              <a:t>tipe</a:t>
            </a:r>
            <a:r>
              <a:rPr lang="en-US" sz="1400" dirty="0" smtClean="0"/>
              <a:t> data </a:t>
            </a:r>
            <a:r>
              <a:rPr lang="en-US" sz="1400" i="1" dirty="0" smtClean="0"/>
              <a:t>integer</a:t>
            </a:r>
            <a:r>
              <a:rPr lang="en-US" sz="1400" dirty="0" smtClean="0"/>
              <a:t>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i="1" dirty="0" smtClean="0"/>
              <a:t>real</a:t>
            </a:r>
            <a:r>
              <a:rPr lang="en-US" sz="1400" dirty="0" smtClean="0"/>
              <a:t>.</a:t>
            </a:r>
            <a:endParaRPr lang="en-US" sz="1800" b="1" i="1" dirty="0" smtClean="0"/>
          </a:p>
          <a:p>
            <a:pPr marL="0" indent="0" algn="just">
              <a:lnSpc>
                <a:spcPct val="150000"/>
              </a:lnSpc>
              <a:buNone/>
            </a:pPr>
            <a:endParaRPr lang="en-US" sz="1400" dirty="0" smtClean="0"/>
          </a:p>
          <a:p>
            <a:pPr marL="0" indent="0" algn="just">
              <a:lnSpc>
                <a:spcPct val="150000"/>
              </a:lnSpc>
              <a:buNone/>
            </a:pPr>
            <a:endParaRPr lang="en-US" sz="1800" b="1" i="1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823144"/>
              </p:ext>
            </p:extLst>
          </p:nvPr>
        </p:nvGraphicFramePr>
        <p:xfrm>
          <a:off x="1922834" y="2963332"/>
          <a:ext cx="7373568" cy="3636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3392"/>
                <a:gridCol w="1843392"/>
                <a:gridCol w="1843392"/>
                <a:gridCol w="1843392"/>
              </a:tblGrid>
              <a:tr h="2630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Operator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Operasi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Operand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Tipe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Hasil</a:t>
                      </a:r>
                      <a:endParaRPr lang="id-ID" sz="1400" dirty="0"/>
                    </a:p>
                  </a:txBody>
                  <a:tcPr/>
                </a:tc>
              </a:tr>
              <a:tr h="7102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*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 err="1" smtClean="0"/>
                        <a:t>Perkalian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 smtClean="0"/>
                        <a:t>Real, real</a:t>
                      </a:r>
                    </a:p>
                    <a:p>
                      <a:pPr algn="just"/>
                      <a:r>
                        <a:rPr lang="en-US" sz="1200" i="0" dirty="0" smtClean="0"/>
                        <a:t>Integer,</a:t>
                      </a:r>
                      <a:r>
                        <a:rPr lang="en-US" sz="1200" i="0" baseline="0" dirty="0" smtClean="0"/>
                        <a:t> integer</a:t>
                      </a:r>
                    </a:p>
                    <a:p>
                      <a:pPr algn="just"/>
                      <a:r>
                        <a:rPr lang="en-US" sz="1200" i="0" baseline="0" dirty="0" smtClean="0"/>
                        <a:t>Real, integer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 smtClean="0"/>
                        <a:t>Real</a:t>
                      </a:r>
                    </a:p>
                    <a:p>
                      <a:pPr algn="just"/>
                      <a:r>
                        <a:rPr lang="en-US" sz="1200" dirty="0" smtClean="0"/>
                        <a:t>Integer</a:t>
                      </a:r>
                    </a:p>
                    <a:p>
                      <a:pPr algn="just"/>
                      <a:r>
                        <a:rPr lang="en-US" sz="1200" dirty="0" smtClean="0"/>
                        <a:t>Real</a:t>
                      </a:r>
                      <a:endParaRPr lang="id-ID" sz="1200" dirty="0"/>
                    </a:p>
                  </a:txBody>
                  <a:tcPr/>
                </a:tc>
              </a:tr>
              <a:tr h="31568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DIV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 err="1" smtClean="0"/>
                        <a:t>Pembagian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Bulat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 smtClean="0"/>
                        <a:t>Integer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 smtClean="0"/>
                        <a:t>Integer</a:t>
                      </a:r>
                      <a:endParaRPr lang="id-ID" sz="1200" dirty="0"/>
                    </a:p>
                  </a:txBody>
                  <a:tcPr/>
                </a:tc>
              </a:tr>
              <a:tr h="71029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/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 err="1" smtClean="0"/>
                        <a:t>Pembagian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Real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 smtClean="0"/>
                        <a:t>Real, real</a:t>
                      </a:r>
                    </a:p>
                    <a:p>
                      <a:pPr algn="just"/>
                      <a:r>
                        <a:rPr lang="en-US" sz="1200" i="0" dirty="0" smtClean="0"/>
                        <a:t>Integer,</a:t>
                      </a:r>
                      <a:r>
                        <a:rPr lang="en-US" sz="1200" i="0" baseline="0" dirty="0" smtClean="0"/>
                        <a:t> integer</a:t>
                      </a:r>
                    </a:p>
                    <a:p>
                      <a:pPr algn="just"/>
                      <a:r>
                        <a:rPr lang="en-US" sz="1200" i="0" baseline="0" dirty="0" smtClean="0"/>
                        <a:t>Real, integer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 smtClean="0"/>
                        <a:t>Real</a:t>
                      </a:r>
                    </a:p>
                    <a:p>
                      <a:pPr algn="just"/>
                      <a:r>
                        <a:rPr lang="en-US" sz="1200" dirty="0" smtClean="0"/>
                        <a:t>Real</a:t>
                      </a:r>
                    </a:p>
                    <a:p>
                      <a:pPr algn="just"/>
                      <a:r>
                        <a:rPr lang="en-US" sz="1200" dirty="0" smtClean="0"/>
                        <a:t>Real</a:t>
                      </a:r>
                      <a:endParaRPr lang="id-ID" sz="1200" dirty="0"/>
                    </a:p>
                  </a:txBody>
                  <a:tcPr/>
                </a:tc>
              </a:tr>
              <a:tr h="31568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MOD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 err="1" smtClean="0"/>
                        <a:t>Sisa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Pembagian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 smtClean="0"/>
                        <a:t>Integer, integer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 smtClean="0"/>
                        <a:t>Integer</a:t>
                      </a:r>
                      <a:endParaRPr lang="id-ID" sz="1200" dirty="0"/>
                    </a:p>
                  </a:txBody>
                  <a:tcPr/>
                </a:tc>
              </a:tr>
              <a:tr h="31568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+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 err="1" smtClean="0"/>
                        <a:t>Penjumlahan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 smtClean="0"/>
                        <a:t>Real, real</a:t>
                      </a:r>
                    </a:p>
                    <a:p>
                      <a:pPr algn="just"/>
                      <a:r>
                        <a:rPr lang="en-US" sz="1200" dirty="0" smtClean="0"/>
                        <a:t>Integer, integer</a:t>
                      </a:r>
                    </a:p>
                    <a:p>
                      <a:pPr algn="just"/>
                      <a:r>
                        <a:rPr lang="en-US" sz="1200" dirty="0" smtClean="0"/>
                        <a:t>Real, integer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 smtClean="0"/>
                        <a:t>Real</a:t>
                      </a:r>
                    </a:p>
                    <a:p>
                      <a:pPr algn="just"/>
                      <a:r>
                        <a:rPr lang="en-US" sz="1200" dirty="0" smtClean="0"/>
                        <a:t>Integer</a:t>
                      </a:r>
                    </a:p>
                    <a:p>
                      <a:pPr algn="just"/>
                      <a:r>
                        <a:rPr lang="en-US" sz="1200" dirty="0" smtClean="0"/>
                        <a:t>Real</a:t>
                      </a:r>
                      <a:endParaRPr lang="id-ID" sz="1200" dirty="0"/>
                    </a:p>
                  </a:txBody>
                  <a:tcPr/>
                </a:tc>
              </a:tr>
              <a:tr h="31568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 err="1" smtClean="0"/>
                        <a:t>Pengurangan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 smtClean="0"/>
                        <a:t>Real, real</a:t>
                      </a:r>
                    </a:p>
                    <a:p>
                      <a:pPr algn="just"/>
                      <a:r>
                        <a:rPr lang="en-US" sz="1200" dirty="0" smtClean="0"/>
                        <a:t>Integer, integer</a:t>
                      </a:r>
                    </a:p>
                    <a:p>
                      <a:pPr algn="just"/>
                      <a:r>
                        <a:rPr lang="en-US" sz="1200" dirty="0" smtClean="0"/>
                        <a:t>Real, integer</a:t>
                      </a:r>
                      <a:endParaRPr lang="id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 smtClean="0"/>
                        <a:t>Real</a:t>
                      </a:r>
                    </a:p>
                    <a:p>
                      <a:pPr algn="just"/>
                      <a:r>
                        <a:rPr lang="en-US" sz="1200" dirty="0" smtClean="0"/>
                        <a:t>Integer</a:t>
                      </a:r>
                    </a:p>
                    <a:p>
                      <a:pPr algn="just"/>
                      <a:r>
                        <a:rPr lang="en-US" sz="1200" dirty="0" smtClean="0"/>
                        <a:t>Real</a:t>
                      </a:r>
                      <a:endParaRPr lang="id-ID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302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C. </a:t>
            </a:r>
            <a:r>
              <a:rPr lang="en-US" sz="4000" dirty="0" err="1" smtClean="0"/>
              <a:t>Elemen</a:t>
            </a:r>
            <a:r>
              <a:rPr lang="en-US" sz="4000" dirty="0" smtClean="0"/>
              <a:t> – </a:t>
            </a:r>
            <a:r>
              <a:rPr lang="en-US" sz="4000" dirty="0" err="1" smtClean="0"/>
              <a:t>Elemen</a:t>
            </a:r>
            <a:r>
              <a:rPr lang="en-US" sz="4000" dirty="0" smtClean="0"/>
              <a:t> Program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90133"/>
            <a:ext cx="10860089" cy="492759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b="1" i="1" dirty="0" smtClean="0"/>
              <a:t>Unary Operator</a:t>
            </a:r>
            <a:endParaRPr lang="en-US" sz="1800" b="1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b="1" i="1" dirty="0" smtClean="0"/>
              <a:t>	</a:t>
            </a:r>
            <a:r>
              <a:rPr lang="en-US" sz="1400" dirty="0" err="1" smtClean="0"/>
              <a:t>Hanya</a:t>
            </a:r>
            <a:r>
              <a:rPr lang="en-US" sz="1400" dirty="0" smtClean="0"/>
              <a:t> </a:t>
            </a:r>
            <a:r>
              <a:rPr lang="en-US" sz="1400" dirty="0" err="1" smtClean="0"/>
              <a:t>memakai</a:t>
            </a:r>
            <a:r>
              <a:rPr lang="en-US" sz="1400" dirty="0" smtClean="0"/>
              <a:t> </a:t>
            </a:r>
            <a:r>
              <a:rPr lang="en-US" sz="1400" dirty="0" err="1" smtClean="0"/>
              <a:t>sebuah</a:t>
            </a:r>
            <a:r>
              <a:rPr lang="en-US" sz="1400" dirty="0" smtClean="0"/>
              <a:t> </a:t>
            </a:r>
            <a:r>
              <a:rPr lang="en-US" sz="1400" i="1" dirty="0" smtClean="0"/>
              <a:t>operand</a:t>
            </a:r>
            <a:r>
              <a:rPr lang="en-US" sz="1400" dirty="0" smtClean="0"/>
              <a:t> </a:t>
            </a:r>
            <a:r>
              <a:rPr lang="en-US" sz="1400" dirty="0" err="1" smtClean="0"/>
              <a:t>saja</a:t>
            </a:r>
            <a:r>
              <a:rPr lang="en-US" sz="1400" dirty="0" smtClean="0"/>
              <a:t>,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berupa</a:t>
            </a:r>
            <a:r>
              <a:rPr lang="en-US" sz="1400" dirty="0" smtClean="0"/>
              <a:t> </a:t>
            </a:r>
            <a:r>
              <a:rPr lang="en-US" sz="1400" i="1" dirty="0" smtClean="0"/>
              <a:t>unary minus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i="1" dirty="0" smtClean="0"/>
              <a:t>unary plus</a:t>
            </a:r>
            <a:r>
              <a:rPr lang="en-US" sz="1400" dirty="0" smtClean="0"/>
              <a:t>. </a:t>
            </a:r>
            <a:r>
              <a:rPr lang="en-US" sz="1400" i="1" dirty="0" smtClean="0"/>
              <a:t>Unary Minus</a:t>
            </a:r>
            <a:r>
              <a:rPr lang="en-US" sz="1400" dirty="0" smtClean="0"/>
              <a:t> </a:t>
            </a:r>
            <a:r>
              <a:rPr lang="en-US" sz="1400" dirty="0" err="1" smtClean="0"/>
              <a:t>adalah</a:t>
            </a:r>
            <a:r>
              <a:rPr lang="en-US" sz="1400" dirty="0" smtClean="0"/>
              <a:t> operator yang </a:t>
            </a:r>
            <a:r>
              <a:rPr lang="en-US" sz="1400" dirty="0" err="1" smtClean="0"/>
              <a:t>berupa</a:t>
            </a:r>
            <a:r>
              <a:rPr lang="en-US" sz="1400" dirty="0" smtClean="0"/>
              <a:t> </a:t>
            </a:r>
            <a:r>
              <a:rPr lang="en-US" sz="1400" dirty="0" err="1" smtClean="0"/>
              <a:t>tanda</a:t>
            </a:r>
            <a:r>
              <a:rPr lang="en-US" sz="1400" dirty="0" smtClean="0"/>
              <a:t> minus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menunjukkan</a:t>
            </a:r>
            <a:r>
              <a:rPr lang="en-US" sz="1400" dirty="0" smtClean="0"/>
              <a:t> </a:t>
            </a:r>
            <a:r>
              <a:rPr lang="en-US" sz="1400" dirty="0" err="1" smtClean="0"/>
              <a:t>nilai</a:t>
            </a:r>
            <a:r>
              <a:rPr lang="en-US" sz="1400" dirty="0" smtClean="0"/>
              <a:t> negative, </a:t>
            </a:r>
            <a:r>
              <a:rPr lang="en-US" sz="1400" dirty="0" err="1" smtClean="0"/>
              <a:t>baik</a:t>
            </a:r>
            <a:r>
              <a:rPr lang="en-US" sz="1400" dirty="0" smtClean="0"/>
              <a:t> </a:t>
            </a:r>
            <a:r>
              <a:rPr lang="en-US" sz="1400" dirty="0" err="1" smtClean="0"/>
              <a:t>pada</a:t>
            </a:r>
            <a:r>
              <a:rPr lang="en-US" sz="1400" dirty="0" smtClean="0"/>
              <a:t> </a:t>
            </a:r>
            <a:r>
              <a:rPr lang="en-US" sz="1400" i="1" dirty="0" smtClean="0"/>
              <a:t>operand</a:t>
            </a:r>
            <a:r>
              <a:rPr lang="en-US" sz="1400" dirty="0" smtClean="0"/>
              <a:t> numeric </a:t>
            </a:r>
            <a:r>
              <a:rPr lang="en-US" sz="1400" i="1" dirty="0" smtClean="0"/>
              <a:t>real</a:t>
            </a:r>
            <a:r>
              <a:rPr lang="en-US" sz="1400" dirty="0" smtClean="0"/>
              <a:t>, </a:t>
            </a:r>
            <a:r>
              <a:rPr lang="en-US" sz="1400" dirty="0" err="1" smtClean="0"/>
              <a:t>maupun</a:t>
            </a:r>
            <a:r>
              <a:rPr lang="en-US" sz="1400" dirty="0" smtClean="0"/>
              <a:t> </a:t>
            </a:r>
            <a:r>
              <a:rPr lang="en-US" sz="1400" i="1" dirty="0" smtClean="0"/>
              <a:t>integer. Unary plus</a:t>
            </a:r>
            <a:r>
              <a:rPr lang="en-US" sz="1400" dirty="0" smtClean="0"/>
              <a:t> </a:t>
            </a:r>
            <a:r>
              <a:rPr lang="en-US" sz="1400" dirty="0" err="1" smtClean="0"/>
              <a:t>adalah</a:t>
            </a:r>
            <a:r>
              <a:rPr lang="en-US" sz="1400" dirty="0" smtClean="0"/>
              <a:t> operator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menunjukkan</a:t>
            </a:r>
            <a:r>
              <a:rPr lang="en-US" sz="1400" dirty="0" smtClean="0"/>
              <a:t> </a:t>
            </a:r>
            <a:r>
              <a:rPr lang="en-US" sz="1400" dirty="0" err="1" smtClean="0"/>
              <a:t>nilai</a:t>
            </a:r>
            <a:r>
              <a:rPr lang="en-US" sz="1400" dirty="0" smtClean="0"/>
              <a:t> </a:t>
            </a:r>
            <a:r>
              <a:rPr lang="en-US" sz="1400" dirty="0" err="1" smtClean="0"/>
              <a:t>positif</a:t>
            </a:r>
            <a:r>
              <a:rPr lang="en-US" sz="1400" dirty="0" smtClean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 err="1" smtClean="0"/>
              <a:t>Contoh</a:t>
            </a:r>
            <a:r>
              <a:rPr lang="en-US" sz="1400" dirty="0" smtClean="0"/>
              <a:t> : +10, -7, +2,5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400" dirty="0" smtClean="0"/>
          </a:p>
          <a:p>
            <a:pPr marL="0" indent="0" algn="just">
              <a:lnSpc>
                <a:spcPct val="150000"/>
              </a:lnSpc>
              <a:buNone/>
            </a:pPr>
            <a:endParaRPr lang="en-US" sz="18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123979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C. </a:t>
            </a:r>
            <a:r>
              <a:rPr lang="en-US" sz="4000" dirty="0" err="1" smtClean="0"/>
              <a:t>Elemen</a:t>
            </a:r>
            <a:r>
              <a:rPr lang="en-US" sz="4000" dirty="0" smtClean="0"/>
              <a:t> – </a:t>
            </a:r>
            <a:r>
              <a:rPr lang="en-US" sz="4000" dirty="0" err="1" smtClean="0"/>
              <a:t>Elemen</a:t>
            </a:r>
            <a:r>
              <a:rPr lang="en-US" sz="4000" dirty="0" smtClean="0"/>
              <a:t> Program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90133"/>
            <a:ext cx="10860089" cy="492759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b="1" i="1" dirty="0" smtClean="0"/>
              <a:t>Bitwise Operand</a:t>
            </a:r>
            <a:endParaRPr lang="en-US" sz="1800" b="1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b="1" i="1" dirty="0" smtClean="0"/>
              <a:t>	</a:t>
            </a:r>
            <a:r>
              <a:rPr lang="en-US" sz="1400" dirty="0" err="1" smtClean="0"/>
              <a:t>Digunakan</a:t>
            </a:r>
            <a:r>
              <a:rPr lang="en-US" sz="1400" dirty="0" smtClean="0"/>
              <a:t>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operasi</a:t>
            </a:r>
            <a:r>
              <a:rPr lang="en-US" sz="1400" dirty="0" smtClean="0"/>
              <a:t> bit per bit </a:t>
            </a:r>
            <a:r>
              <a:rPr lang="en-US" sz="1400" dirty="0" err="1" smtClean="0"/>
              <a:t>pada</a:t>
            </a:r>
            <a:r>
              <a:rPr lang="en-US" sz="1400" dirty="0" smtClean="0"/>
              <a:t> </a:t>
            </a:r>
            <a:r>
              <a:rPr lang="en-US" sz="1400" dirty="0" err="1" smtClean="0"/>
              <a:t>nilai</a:t>
            </a:r>
            <a:r>
              <a:rPr lang="en-US" sz="1400" dirty="0" smtClean="0"/>
              <a:t> </a:t>
            </a:r>
            <a:r>
              <a:rPr lang="en-US" sz="1400" i="1" dirty="0" smtClean="0"/>
              <a:t>integer.</a:t>
            </a:r>
            <a:endParaRPr lang="en-US" sz="1800" b="1" i="1" dirty="0" smtClean="0"/>
          </a:p>
          <a:p>
            <a:pPr marL="0" indent="0" algn="just">
              <a:lnSpc>
                <a:spcPct val="150000"/>
              </a:lnSpc>
              <a:buNone/>
            </a:pPr>
            <a:endParaRPr lang="en-US" sz="1400" dirty="0" smtClean="0"/>
          </a:p>
          <a:p>
            <a:pPr marL="0" indent="0" algn="just">
              <a:lnSpc>
                <a:spcPct val="150000"/>
              </a:lnSpc>
              <a:buNone/>
            </a:pPr>
            <a:endParaRPr lang="en-US" sz="1800" b="1" i="1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703912"/>
              </p:ext>
            </p:extLst>
          </p:nvPr>
        </p:nvGraphicFramePr>
        <p:xfrm>
          <a:off x="2065866" y="2616200"/>
          <a:ext cx="8128000" cy="2601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Operator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Operasi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Operand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Tipe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Hasil</a:t>
                      </a:r>
                      <a:endParaRPr lang="id-ID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NOT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/>
                        <a:t>Bitwise Negation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/>
                        <a:t>Integer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/>
                        <a:t>Integer</a:t>
                      </a:r>
                      <a:endParaRPr lang="id-ID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AND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/>
                        <a:t>Bitwise AND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/>
                        <a:t>Integer, integer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/>
                        <a:t>Integer</a:t>
                      </a:r>
                      <a:endParaRPr lang="id-ID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OR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/>
                        <a:t>Bitwise OR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/>
                        <a:t>Integer, integer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/>
                        <a:t>Integer</a:t>
                      </a:r>
                      <a:endParaRPr lang="id-ID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XOR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/>
                        <a:t>Bitwise XOR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/>
                        <a:t>Integer</a:t>
                      </a:r>
                      <a:r>
                        <a:rPr lang="en-US" sz="1600" baseline="0" dirty="0" smtClean="0"/>
                        <a:t>,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/>
                        <a:t>Integer</a:t>
                      </a:r>
                      <a:endParaRPr lang="id-ID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Shl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/>
                        <a:t>Shift Left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/>
                        <a:t>Integer, integer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/>
                        <a:t>Integer</a:t>
                      </a:r>
                      <a:endParaRPr lang="id-ID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Shr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/>
                        <a:t>Shift Right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/>
                        <a:t>Integer, integer</a:t>
                      </a:r>
                      <a:endParaRPr lang="id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/>
                        <a:t>Integer</a:t>
                      </a:r>
                      <a:endParaRPr lang="id-ID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12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C. </a:t>
            </a:r>
            <a:r>
              <a:rPr lang="en-US" sz="4000" dirty="0" err="1" smtClean="0"/>
              <a:t>Elemen</a:t>
            </a:r>
            <a:r>
              <a:rPr lang="en-US" sz="4000" dirty="0" smtClean="0"/>
              <a:t> – </a:t>
            </a:r>
            <a:r>
              <a:rPr lang="en-US" sz="4000" dirty="0" err="1" smtClean="0"/>
              <a:t>Elemen</a:t>
            </a:r>
            <a:r>
              <a:rPr lang="en-US" sz="4000" dirty="0" smtClean="0"/>
              <a:t> Program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90133"/>
            <a:ext cx="10860089" cy="492759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b="1" i="1" dirty="0" smtClean="0"/>
              <a:t>Logical Operator</a:t>
            </a:r>
            <a:endParaRPr lang="en-US" sz="1800" b="1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b="1" i="1" dirty="0"/>
              <a:t>	</a:t>
            </a:r>
            <a:r>
              <a:rPr lang="en-US" sz="1400" dirty="0" smtClean="0"/>
              <a:t>Ada 4 </a:t>
            </a:r>
            <a:r>
              <a:rPr lang="en-US" sz="1400" i="1" dirty="0" smtClean="0"/>
              <a:t>Logical Operator</a:t>
            </a:r>
            <a:r>
              <a:rPr lang="en-US" sz="1400" dirty="0" smtClean="0"/>
              <a:t>, </a:t>
            </a:r>
            <a:r>
              <a:rPr lang="en-US" sz="1400" dirty="0" err="1" smtClean="0"/>
              <a:t>yaitu</a:t>
            </a:r>
            <a:r>
              <a:rPr lang="en-US" sz="1400" dirty="0" smtClean="0"/>
              <a:t> </a:t>
            </a:r>
            <a:r>
              <a:rPr lang="en-US" sz="1400" b="1" i="1" dirty="0" smtClean="0"/>
              <a:t>Not, And, Or </a:t>
            </a:r>
            <a:r>
              <a:rPr lang="en-US" sz="1400" b="1" dirty="0" err="1" smtClean="0"/>
              <a:t>dan</a:t>
            </a:r>
            <a:r>
              <a:rPr lang="en-US" sz="1400" b="1" dirty="0" smtClean="0"/>
              <a:t> </a:t>
            </a:r>
            <a:r>
              <a:rPr lang="en-US" sz="1400" b="1" i="1" dirty="0" err="1" smtClean="0"/>
              <a:t>Xor</a:t>
            </a:r>
            <a:r>
              <a:rPr lang="en-US" sz="1400" b="1" i="1" dirty="0" smtClean="0"/>
              <a:t>. </a:t>
            </a:r>
            <a:r>
              <a:rPr lang="en-US" sz="1400" dirty="0" err="1" smtClean="0"/>
              <a:t>Bentuk</a:t>
            </a:r>
            <a:r>
              <a:rPr lang="en-US" sz="1400" dirty="0" smtClean="0"/>
              <a:t> operator </a:t>
            </a:r>
            <a:r>
              <a:rPr lang="en-US" sz="1400" dirty="0" err="1" smtClean="0"/>
              <a:t>ini</a:t>
            </a:r>
            <a:r>
              <a:rPr lang="en-US" sz="1400" dirty="0" smtClean="0"/>
              <a:t> </a:t>
            </a:r>
            <a:r>
              <a:rPr lang="en-US" sz="1400" dirty="0" err="1" smtClean="0"/>
              <a:t>sama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i="1" dirty="0" smtClean="0"/>
              <a:t>Bitwise Operator, </a:t>
            </a:r>
            <a:r>
              <a:rPr lang="en-US" sz="1400" dirty="0" err="1" smtClean="0"/>
              <a:t>tapi</a:t>
            </a:r>
            <a:r>
              <a:rPr lang="en-US" sz="1400" dirty="0" smtClean="0"/>
              <a:t> </a:t>
            </a:r>
            <a:r>
              <a:rPr lang="en-US" sz="1400" dirty="0" err="1" smtClean="0"/>
              <a:t>pemakaiannya</a:t>
            </a:r>
            <a:r>
              <a:rPr lang="en-US" sz="1400" dirty="0" smtClean="0"/>
              <a:t> lain. </a:t>
            </a:r>
            <a:r>
              <a:rPr lang="en-US" sz="1400" i="1" dirty="0" smtClean="0"/>
              <a:t>Logical Operator</a:t>
            </a:r>
            <a:r>
              <a:rPr lang="en-US" sz="1400" dirty="0" smtClean="0"/>
              <a:t> </a:t>
            </a:r>
            <a:r>
              <a:rPr lang="en-US" sz="1400" dirty="0" err="1" smtClean="0"/>
              <a:t>bekerja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nilai</a:t>
            </a:r>
            <a:r>
              <a:rPr lang="en-US" sz="1400" dirty="0" smtClean="0"/>
              <a:t> – </a:t>
            </a:r>
            <a:r>
              <a:rPr lang="en-US" sz="1400" dirty="0" err="1" smtClean="0"/>
              <a:t>nilai</a:t>
            </a:r>
            <a:r>
              <a:rPr lang="en-US" sz="1400" dirty="0" smtClean="0"/>
              <a:t> </a:t>
            </a:r>
            <a:r>
              <a:rPr lang="en-US" sz="1400" dirty="0" err="1" smtClean="0"/>
              <a:t>logika</a:t>
            </a:r>
            <a:r>
              <a:rPr lang="en-US" sz="1400" dirty="0" smtClean="0"/>
              <a:t>, </a:t>
            </a:r>
            <a:r>
              <a:rPr lang="en-US" sz="1400" dirty="0" err="1" smtClean="0"/>
              <a:t>yaitu</a:t>
            </a:r>
            <a:r>
              <a:rPr lang="en-US" sz="1400" dirty="0" smtClean="0"/>
              <a:t> </a:t>
            </a:r>
            <a:r>
              <a:rPr lang="en-US" sz="1400" i="1" dirty="0" smtClean="0"/>
              <a:t>True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i="1" dirty="0" smtClean="0"/>
              <a:t>False.</a:t>
            </a:r>
            <a:endParaRPr lang="en-US" sz="1400" dirty="0"/>
          </a:p>
          <a:p>
            <a:pPr marL="0" indent="0" algn="just">
              <a:lnSpc>
                <a:spcPct val="150000"/>
              </a:lnSpc>
              <a:buNone/>
            </a:pPr>
            <a:endParaRPr lang="en-US" sz="1400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b="1" i="1" dirty="0" smtClean="0"/>
              <a:t>Address </a:t>
            </a:r>
            <a:r>
              <a:rPr lang="en-US" sz="1800" b="1" i="1" dirty="0"/>
              <a:t>Operator</a:t>
            </a:r>
            <a:endParaRPr lang="en-US" sz="1800" b="1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 smtClean="0"/>
              <a:t>	</a:t>
            </a:r>
            <a:r>
              <a:rPr lang="en-US" sz="1400" i="1" dirty="0" smtClean="0"/>
              <a:t>Turbo Pascal </a:t>
            </a:r>
            <a:r>
              <a:rPr lang="en-US" sz="1400" dirty="0" err="1" smtClean="0"/>
              <a:t>memberikan</a:t>
            </a:r>
            <a:r>
              <a:rPr lang="en-US" sz="1400" dirty="0" smtClean="0"/>
              <a:t> </a:t>
            </a:r>
            <a:r>
              <a:rPr lang="en-US" sz="1400" dirty="0" err="1" smtClean="0"/>
              <a:t>dua</a:t>
            </a:r>
            <a:r>
              <a:rPr lang="en-US" sz="1400" dirty="0" smtClean="0"/>
              <a:t> operator </a:t>
            </a:r>
            <a:r>
              <a:rPr lang="en-US" sz="1400" dirty="0" err="1" smtClean="0"/>
              <a:t>khusus</a:t>
            </a:r>
            <a:r>
              <a:rPr lang="en-US" sz="1400" dirty="0" smtClean="0"/>
              <a:t> </a:t>
            </a:r>
            <a:r>
              <a:rPr lang="en-US" sz="1400" dirty="0" err="1" smtClean="0"/>
              <a:t>terkait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alamat</a:t>
            </a:r>
            <a:r>
              <a:rPr lang="en-US" sz="1400" dirty="0" smtClean="0"/>
              <a:t> (</a:t>
            </a:r>
            <a:r>
              <a:rPr lang="en-US" sz="1400" i="1" dirty="0" smtClean="0"/>
              <a:t>address</a:t>
            </a:r>
            <a:r>
              <a:rPr lang="en-US" sz="1400" dirty="0" smtClean="0"/>
              <a:t>) di </a:t>
            </a:r>
            <a:r>
              <a:rPr lang="en-US" sz="1400" dirty="0" err="1" smtClean="0"/>
              <a:t>memori</a:t>
            </a:r>
            <a:r>
              <a:rPr lang="en-US" sz="1400" dirty="0" smtClean="0"/>
              <a:t>, </a:t>
            </a:r>
            <a:r>
              <a:rPr lang="en-US" sz="1400" dirty="0" err="1" smtClean="0"/>
              <a:t>yaitu</a:t>
            </a:r>
            <a:r>
              <a:rPr lang="en-US" sz="1400" dirty="0" smtClean="0"/>
              <a:t> </a:t>
            </a:r>
            <a:r>
              <a:rPr lang="en-US" sz="1400" i="1" dirty="0" smtClean="0"/>
              <a:t>address-of operator </a:t>
            </a:r>
            <a:r>
              <a:rPr lang="en-US" sz="1400" dirty="0" smtClean="0"/>
              <a:t>(@)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i="1" dirty="0" smtClean="0"/>
              <a:t>Indirection Operator</a:t>
            </a:r>
            <a:r>
              <a:rPr lang="en-US" sz="1400" dirty="0" smtClean="0"/>
              <a:t> (^). </a:t>
            </a:r>
            <a:r>
              <a:rPr lang="en-US" sz="1400" i="1" dirty="0" smtClean="0"/>
              <a:t>Operator</a:t>
            </a:r>
            <a:r>
              <a:rPr lang="en-US" sz="1400" dirty="0" smtClean="0"/>
              <a:t> @ </a:t>
            </a:r>
            <a:r>
              <a:rPr lang="en-US" sz="1400" dirty="0" err="1" smtClean="0"/>
              <a:t>menghasilkan</a:t>
            </a:r>
            <a:r>
              <a:rPr lang="en-US" sz="1400" dirty="0" smtClean="0"/>
              <a:t> </a:t>
            </a:r>
            <a:r>
              <a:rPr lang="en-US" sz="1400" dirty="0" err="1" smtClean="0"/>
              <a:t>alamat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</a:t>
            </a:r>
            <a:r>
              <a:rPr lang="en-US" sz="1400" dirty="0" err="1" smtClean="0"/>
              <a:t>suatu</a:t>
            </a:r>
            <a:r>
              <a:rPr lang="en-US" sz="1400" dirty="0" smtClean="0"/>
              <a:t> </a:t>
            </a:r>
            <a:r>
              <a:rPr lang="en-US" sz="1400" dirty="0" err="1" smtClean="0"/>
              <a:t>nilai</a:t>
            </a:r>
            <a:r>
              <a:rPr lang="en-US" sz="1400" dirty="0" smtClean="0"/>
              <a:t> variable </a:t>
            </a:r>
            <a:r>
              <a:rPr lang="en-US" sz="1400" dirty="0" err="1" smtClean="0"/>
              <a:t>dan</a:t>
            </a:r>
            <a:r>
              <a:rPr lang="en-US" sz="1400" dirty="0" smtClean="0"/>
              <a:t> operator ^ </a:t>
            </a:r>
            <a:r>
              <a:rPr lang="en-US" sz="1400" dirty="0" err="1" smtClean="0"/>
              <a:t>memberi</a:t>
            </a:r>
            <a:r>
              <a:rPr lang="en-US" sz="1400" dirty="0" smtClean="0"/>
              <a:t> </a:t>
            </a:r>
            <a:r>
              <a:rPr lang="en-US" sz="1400" dirty="0" err="1" smtClean="0"/>
              <a:t>nilai</a:t>
            </a:r>
            <a:r>
              <a:rPr lang="en-US" sz="1400" dirty="0" smtClean="0"/>
              <a:t> di </a:t>
            </a:r>
            <a:r>
              <a:rPr lang="en-US" sz="1400" dirty="0" err="1" smtClean="0"/>
              <a:t>alamat</a:t>
            </a:r>
            <a:r>
              <a:rPr lang="en-US" sz="1400" dirty="0" smtClean="0"/>
              <a:t> yang </a:t>
            </a:r>
            <a:r>
              <a:rPr lang="en-US" sz="1400" dirty="0" err="1" smtClean="0"/>
              <a:t>ditunjukkan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206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Autofit/>
          </a:bodyPr>
          <a:lstStyle/>
          <a:p>
            <a:r>
              <a:rPr lang="en-US" sz="2600" dirty="0" smtClean="0"/>
              <a:t>D. MENGATUR INSTRUKSI MASUKKAN DAN KELUARAN</a:t>
            </a:r>
            <a:endParaRPr lang="id-ID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90133"/>
            <a:ext cx="10860089" cy="492759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 smtClean="0"/>
              <a:t>	</a:t>
            </a:r>
            <a:r>
              <a:rPr lang="en-US" sz="1400" dirty="0" err="1" smtClean="0"/>
              <a:t>Setiap</a:t>
            </a:r>
            <a:r>
              <a:rPr lang="en-US" sz="1400" dirty="0" smtClean="0"/>
              <a:t> program </a:t>
            </a:r>
            <a:r>
              <a:rPr lang="en-US" sz="1400" dirty="0" err="1" smtClean="0"/>
              <a:t>aplikasi</a:t>
            </a:r>
            <a:r>
              <a:rPr lang="en-US" sz="1400" dirty="0" smtClean="0"/>
              <a:t> </a:t>
            </a:r>
            <a:r>
              <a:rPr lang="en-US" sz="1400" dirty="0" err="1" smtClean="0"/>
              <a:t>pasti</a:t>
            </a:r>
            <a:r>
              <a:rPr lang="en-US" sz="1400" dirty="0" smtClean="0"/>
              <a:t> </a:t>
            </a:r>
            <a:r>
              <a:rPr lang="en-US" sz="1400" dirty="0" err="1" smtClean="0"/>
              <a:t>butuh</a:t>
            </a:r>
            <a:r>
              <a:rPr lang="en-US" sz="1400" dirty="0" smtClean="0"/>
              <a:t> </a:t>
            </a:r>
            <a:r>
              <a:rPr lang="en-US" sz="1400" dirty="0" err="1" smtClean="0"/>
              <a:t>operasi</a:t>
            </a:r>
            <a:r>
              <a:rPr lang="en-US" sz="1400" dirty="0" smtClean="0"/>
              <a:t> </a:t>
            </a:r>
            <a:r>
              <a:rPr lang="en-US" sz="1400" i="1" dirty="0" smtClean="0"/>
              <a:t>input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i="1" dirty="0" smtClean="0"/>
              <a:t>output. </a:t>
            </a:r>
            <a:r>
              <a:rPr lang="en-US" sz="1400" dirty="0" err="1" smtClean="0"/>
              <a:t>Memasukkan</a:t>
            </a:r>
            <a:r>
              <a:rPr lang="en-US" sz="1400" dirty="0" smtClean="0"/>
              <a:t> data </a:t>
            </a:r>
            <a:r>
              <a:rPr lang="en-US" sz="1400" i="1" dirty="0" smtClean="0"/>
              <a:t>input</a:t>
            </a:r>
            <a:r>
              <a:rPr lang="en-US" sz="1400" dirty="0" smtClean="0"/>
              <a:t> </a:t>
            </a:r>
            <a:r>
              <a:rPr lang="en-US" sz="1400" dirty="0" err="1" smtClean="0"/>
              <a:t>secara</a:t>
            </a:r>
            <a:r>
              <a:rPr lang="en-US" sz="1400" dirty="0" smtClean="0"/>
              <a:t> </a:t>
            </a:r>
            <a:r>
              <a:rPr lang="en-US" sz="1400" dirty="0" err="1" smtClean="0"/>
              <a:t>interaktif</a:t>
            </a:r>
            <a:r>
              <a:rPr lang="en-US" sz="1400" dirty="0" smtClean="0"/>
              <a:t> </a:t>
            </a:r>
            <a:r>
              <a:rPr lang="en-US" sz="1400" dirty="0" err="1" smtClean="0"/>
              <a:t>merupakan</a:t>
            </a:r>
            <a:r>
              <a:rPr lang="en-US" sz="1400" dirty="0" smtClean="0"/>
              <a:t> </a:t>
            </a:r>
            <a:r>
              <a:rPr lang="en-US" sz="1400" dirty="0" err="1" smtClean="0"/>
              <a:t>ciri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program – program </a:t>
            </a:r>
            <a:r>
              <a:rPr lang="en-US" sz="1400" dirty="0" err="1" smtClean="0"/>
              <a:t>aplikasi</a:t>
            </a:r>
            <a:r>
              <a:rPr lang="en-US" sz="1400" dirty="0" smtClean="0"/>
              <a:t> yang </a:t>
            </a:r>
            <a:r>
              <a:rPr lang="en-US" sz="1400" dirty="0" err="1" smtClean="0"/>
              <a:t>banyak</a:t>
            </a:r>
            <a:r>
              <a:rPr lang="en-US" sz="1400" dirty="0" smtClean="0"/>
              <a:t> </a:t>
            </a:r>
            <a:r>
              <a:rPr lang="en-US" sz="1400" dirty="0" err="1" smtClean="0"/>
              <a:t>ditemukan</a:t>
            </a:r>
            <a:r>
              <a:rPr lang="en-US" sz="1400" dirty="0" smtClean="0"/>
              <a:t>. </a:t>
            </a:r>
            <a:r>
              <a:rPr lang="en-US" sz="1400" dirty="0" err="1" smtClean="0"/>
              <a:t>Suatu</a:t>
            </a:r>
            <a:r>
              <a:rPr lang="en-US" sz="1400" dirty="0" smtClean="0"/>
              <a:t> program yang </a:t>
            </a:r>
            <a:r>
              <a:rPr lang="en-US" sz="1400" dirty="0" err="1" smtClean="0"/>
              <a:t>tidak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menghasilkan</a:t>
            </a:r>
            <a:r>
              <a:rPr lang="en-US" sz="1400" dirty="0" smtClean="0"/>
              <a:t> </a:t>
            </a:r>
            <a:r>
              <a:rPr lang="en-US" sz="1400" i="1" dirty="0" smtClean="0"/>
              <a:t>output, </a:t>
            </a:r>
            <a:r>
              <a:rPr lang="en-US" sz="1400" dirty="0" err="1" smtClean="0"/>
              <a:t>maka</a:t>
            </a:r>
            <a:r>
              <a:rPr lang="en-US" sz="1400" dirty="0" smtClean="0"/>
              <a:t> program </a:t>
            </a:r>
            <a:r>
              <a:rPr lang="en-US" sz="1400" dirty="0" err="1" smtClean="0"/>
              <a:t>tersebut</a:t>
            </a:r>
            <a:r>
              <a:rPr lang="en-US" sz="1400" dirty="0" smtClean="0"/>
              <a:t>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sia</a:t>
            </a:r>
            <a:r>
              <a:rPr lang="en-US" sz="1400" dirty="0" smtClean="0"/>
              <a:t> – </a:t>
            </a:r>
            <a:r>
              <a:rPr lang="en-US" sz="1400" dirty="0" err="1" smtClean="0"/>
              <a:t>sia</a:t>
            </a:r>
            <a:r>
              <a:rPr lang="en-US" sz="1400" dirty="0" smtClean="0"/>
              <a:t>, </a:t>
            </a:r>
            <a:r>
              <a:rPr lang="en-US" sz="1400" dirty="0" err="1" smtClean="0"/>
              <a:t>karena</a:t>
            </a:r>
            <a:r>
              <a:rPr lang="en-US" sz="1400" dirty="0" smtClean="0"/>
              <a:t> </a:t>
            </a:r>
            <a:r>
              <a:rPr lang="en-US" sz="1400" dirty="0" err="1" smtClean="0"/>
              <a:t>hasilnya</a:t>
            </a:r>
            <a:r>
              <a:rPr lang="en-US" sz="1400" dirty="0" smtClean="0"/>
              <a:t> </a:t>
            </a:r>
            <a:r>
              <a:rPr lang="en-US" sz="1400" dirty="0" err="1" smtClean="0"/>
              <a:t>tidak</a:t>
            </a:r>
            <a:r>
              <a:rPr lang="en-US" sz="1400" dirty="0" smtClean="0"/>
              <a:t>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dinikmati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571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Autofit/>
          </a:bodyPr>
          <a:lstStyle/>
          <a:p>
            <a:r>
              <a:rPr lang="en-US" sz="2600" dirty="0" smtClean="0"/>
              <a:t>D. MENGATUR INSTRUKSI MASUKKAN DAN KELUARAN</a:t>
            </a:r>
            <a:endParaRPr lang="id-ID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90133"/>
            <a:ext cx="10860089" cy="492759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b="1" dirty="0" err="1" smtClean="0"/>
              <a:t>Memasukkan</a:t>
            </a:r>
            <a:r>
              <a:rPr lang="en-US" sz="1600" b="1" dirty="0" smtClean="0"/>
              <a:t> data</a:t>
            </a:r>
            <a:endParaRPr lang="en-US" sz="1600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/>
              <a:t>	</a:t>
            </a:r>
            <a:r>
              <a:rPr lang="en-US" sz="1400" dirty="0" smtClean="0"/>
              <a:t>Cara yang paling </a:t>
            </a:r>
            <a:r>
              <a:rPr lang="en-US" sz="1400" dirty="0" err="1" smtClean="0"/>
              <a:t>banyak</a:t>
            </a:r>
            <a:r>
              <a:rPr lang="en-US" sz="1400" dirty="0" smtClean="0"/>
              <a:t> </a:t>
            </a:r>
            <a:r>
              <a:rPr lang="en-US" sz="1400" dirty="0" err="1" smtClean="0"/>
              <a:t>dipakai</a:t>
            </a:r>
            <a:r>
              <a:rPr lang="en-US" sz="1400" dirty="0" smtClean="0"/>
              <a:t>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memasukkan</a:t>
            </a:r>
            <a:r>
              <a:rPr lang="en-US" sz="1400" dirty="0" smtClean="0"/>
              <a:t> data </a:t>
            </a:r>
            <a:r>
              <a:rPr lang="en-US" sz="1400" dirty="0" err="1" smtClean="0"/>
              <a:t>adalah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cara</a:t>
            </a:r>
            <a:r>
              <a:rPr lang="en-US" sz="1400" dirty="0" smtClean="0"/>
              <a:t> </a:t>
            </a:r>
            <a:r>
              <a:rPr lang="en-US" sz="1400" dirty="0" err="1" smtClean="0"/>
              <a:t>mengetikkan</a:t>
            </a:r>
            <a:r>
              <a:rPr lang="en-US" sz="1400" dirty="0" smtClean="0"/>
              <a:t> </a:t>
            </a:r>
            <a:r>
              <a:rPr lang="en-US" sz="1400" dirty="0" err="1" smtClean="0"/>
              <a:t>papan</a:t>
            </a:r>
            <a:r>
              <a:rPr lang="en-US" sz="1400" dirty="0" smtClean="0"/>
              <a:t> </a:t>
            </a:r>
            <a:r>
              <a:rPr lang="en-US" sz="1400" i="1" dirty="0" smtClean="0"/>
              <a:t>keyboard</a:t>
            </a:r>
            <a:r>
              <a:rPr lang="en-US" sz="1400" dirty="0" smtClean="0"/>
              <a:t>. </a:t>
            </a:r>
            <a:r>
              <a:rPr lang="en-US" sz="1400" i="1" dirty="0" smtClean="0"/>
              <a:t>Turbo Pascal</a:t>
            </a:r>
            <a:r>
              <a:rPr lang="en-US" sz="1400" dirty="0" smtClean="0"/>
              <a:t> </a:t>
            </a:r>
            <a:r>
              <a:rPr lang="en-US" sz="1400" dirty="0" err="1" smtClean="0"/>
              <a:t>menyediakan</a:t>
            </a:r>
            <a:r>
              <a:rPr lang="en-US" sz="1400" dirty="0" smtClean="0"/>
              <a:t> </a:t>
            </a:r>
            <a:r>
              <a:rPr lang="en-US" sz="1400" dirty="0" err="1" smtClean="0"/>
              <a:t>prosedur</a:t>
            </a:r>
            <a:r>
              <a:rPr lang="en-US" sz="1400" dirty="0" smtClean="0"/>
              <a:t>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maksud</a:t>
            </a:r>
            <a:r>
              <a:rPr lang="en-US" sz="1400" dirty="0" smtClean="0"/>
              <a:t> </a:t>
            </a:r>
            <a:r>
              <a:rPr lang="en-US" sz="1400" dirty="0" err="1" smtClean="0"/>
              <a:t>tersebut</a:t>
            </a:r>
            <a:r>
              <a:rPr lang="en-US" sz="1400" dirty="0" smtClean="0"/>
              <a:t>, </a:t>
            </a:r>
            <a:r>
              <a:rPr lang="en-US" sz="1400" dirty="0" err="1" smtClean="0"/>
              <a:t>yaitu</a:t>
            </a:r>
            <a:r>
              <a:rPr lang="en-US" sz="1400" dirty="0" smtClean="0"/>
              <a:t> </a:t>
            </a:r>
            <a:r>
              <a:rPr lang="en-US" sz="1400" dirty="0" err="1" smtClean="0"/>
              <a:t>prosedur</a:t>
            </a:r>
            <a:r>
              <a:rPr lang="en-US" sz="1400" dirty="0" smtClean="0"/>
              <a:t> </a:t>
            </a:r>
            <a:r>
              <a:rPr lang="en-US" sz="1400" i="1" dirty="0" smtClean="0"/>
              <a:t>read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i="1" dirty="0" err="1" smtClean="0"/>
              <a:t>ReadLn</a:t>
            </a:r>
            <a:r>
              <a:rPr lang="en-US" sz="1400" i="1" dirty="0" smtClean="0"/>
              <a:t>. </a:t>
            </a:r>
            <a:r>
              <a:rPr lang="en-US" sz="1400" dirty="0" err="1" smtClean="0"/>
              <a:t>Prosedur</a:t>
            </a:r>
            <a:r>
              <a:rPr lang="en-US" sz="1400" dirty="0" smtClean="0"/>
              <a:t> </a:t>
            </a:r>
            <a:r>
              <a:rPr lang="en-US" sz="1400" i="1" dirty="0" smtClean="0"/>
              <a:t>read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i="1" dirty="0" err="1" smtClean="0"/>
              <a:t>ReadLn</a:t>
            </a:r>
            <a:r>
              <a:rPr lang="en-US" sz="1400" i="1" dirty="0" smtClean="0"/>
              <a:t> </a:t>
            </a:r>
            <a:r>
              <a:rPr lang="en-US" sz="1400" dirty="0" err="1" smtClean="0"/>
              <a:t>mempunyai</a:t>
            </a:r>
            <a:r>
              <a:rPr lang="en-US" sz="1400" dirty="0" smtClean="0"/>
              <a:t> </a:t>
            </a:r>
            <a:r>
              <a:rPr lang="en-US" sz="1400" dirty="0" err="1" smtClean="0"/>
              <a:t>aturan</a:t>
            </a:r>
            <a:r>
              <a:rPr lang="en-US" sz="1400" dirty="0" smtClean="0"/>
              <a:t> </a:t>
            </a:r>
            <a:r>
              <a:rPr lang="en-US" sz="1400" dirty="0" err="1" smtClean="0"/>
              <a:t>tertentu</a:t>
            </a:r>
            <a:r>
              <a:rPr lang="en-US" sz="1400" dirty="0" smtClean="0"/>
              <a:t>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beberapa</a:t>
            </a:r>
            <a:r>
              <a:rPr lang="en-US" sz="1400" dirty="0" smtClean="0"/>
              <a:t> </a:t>
            </a:r>
            <a:r>
              <a:rPr lang="en-US" sz="1400" dirty="0" err="1" smtClean="0"/>
              <a:t>tipe</a:t>
            </a:r>
            <a:r>
              <a:rPr lang="en-US" sz="1400" dirty="0" smtClean="0"/>
              <a:t> </a:t>
            </a:r>
            <a:r>
              <a:rPr lang="en-US" sz="1400" dirty="0" err="1" smtClean="0"/>
              <a:t>pengenal</a:t>
            </a:r>
            <a:r>
              <a:rPr lang="en-US" sz="1400" dirty="0" smtClean="0"/>
              <a:t> variable. </a:t>
            </a:r>
            <a:r>
              <a:rPr lang="en-US" sz="1400" dirty="0" err="1" smtClean="0"/>
              <a:t>Tiap</a:t>
            </a:r>
            <a:r>
              <a:rPr lang="en-US" sz="1400" dirty="0" smtClean="0"/>
              <a:t> data yang </a:t>
            </a:r>
            <a:r>
              <a:rPr lang="en-US" sz="1400" dirty="0" err="1" smtClean="0"/>
              <a:t>dimaksud</a:t>
            </a:r>
            <a:r>
              <a:rPr lang="en-US" sz="1400" dirty="0" smtClean="0"/>
              <a:t> </a:t>
            </a:r>
            <a:r>
              <a:rPr lang="en-US" sz="1400" dirty="0" err="1" smtClean="0"/>
              <a:t>harus</a:t>
            </a:r>
            <a:r>
              <a:rPr lang="en-US" sz="1400" dirty="0" smtClean="0"/>
              <a:t> </a:t>
            </a:r>
            <a:r>
              <a:rPr lang="en-US" sz="1400" dirty="0" err="1" smtClean="0"/>
              <a:t>sesuai</a:t>
            </a:r>
            <a:r>
              <a:rPr lang="en-US" sz="1400" dirty="0" smtClean="0"/>
              <a:t> </a:t>
            </a:r>
            <a:r>
              <a:rPr lang="en-US" sz="1400" dirty="0" err="1" smtClean="0"/>
              <a:t>tipe</a:t>
            </a:r>
            <a:r>
              <a:rPr lang="en-US" sz="1400" dirty="0" smtClean="0"/>
              <a:t> </a:t>
            </a:r>
            <a:r>
              <a:rPr lang="en-US" sz="1400" dirty="0" err="1" smtClean="0"/>
              <a:t>variabelnya</a:t>
            </a:r>
            <a:r>
              <a:rPr lang="en-US" sz="1400" dirty="0" smtClean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 err="1" smtClean="0"/>
              <a:t>Tipe</a:t>
            </a:r>
            <a:r>
              <a:rPr lang="en-US" sz="1400" dirty="0" smtClean="0"/>
              <a:t> variable yang </a:t>
            </a:r>
            <a:r>
              <a:rPr lang="en-US" sz="1400" dirty="0" err="1" smtClean="0"/>
              <a:t>diizinkan</a:t>
            </a:r>
            <a:r>
              <a:rPr lang="en-US" sz="1400" dirty="0" smtClean="0"/>
              <a:t> :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012908"/>
              </p:ext>
            </p:extLst>
          </p:nvPr>
        </p:nvGraphicFramePr>
        <p:xfrm>
          <a:off x="973667" y="3318933"/>
          <a:ext cx="9736666" cy="3403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0073"/>
                <a:gridCol w="8306593"/>
              </a:tblGrid>
              <a:tr h="57573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Tipe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Variabel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Keterangan</a:t>
                      </a:r>
                      <a:endParaRPr lang="id-ID" dirty="0"/>
                    </a:p>
                  </a:txBody>
                  <a:tcPr/>
                </a:tc>
              </a:tr>
              <a:tr h="207325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/>
                        <a:t>Char</a:t>
                      </a:r>
                      <a:endParaRPr lang="id-ID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err="1" smtClean="0"/>
                        <a:t>Memasukkan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sebuah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karakter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bila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lebih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akan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terpotong</a:t>
                      </a:r>
                      <a:r>
                        <a:rPr lang="en-US" sz="1400" dirty="0" smtClean="0"/>
                        <a:t>,</a:t>
                      </a:r>
                      <a:r>
                        <a:rPr lang="en-US" sz="1400" baseline="0" dirty="0" smtClean="0"/>
                        <a:t> yang </a:t>
                      </a:r>
                      <a:r>
                        <a:rPr lang="en-US" sz="1400" baseline="0" dirty="0" err="1" smtClean="0"/>
                        <a:t>dianggap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hanya</a:t>
                      </a:r>
                      <a:r>
                        <a:rPr lang="en-US" sz="1400" baseline="0" dirty="0" smtClean="0"/>
                        <a:t> yang </a:t>
                      </a:r>
                      <a:r>
                        <a:rPr lang="en-US" sz="1400" baseline="0" dirty="0" err="1" smtClean="0"/>
                        <a:t>pertama</a:t>
                      </a:r>
                      <a:r>
                        <a:rPr lang="en-US" sz="1400" baseline="0" dirty="0" smtClean="0"/>
                        <a:t>.</a:t>
                      </a:r>
                      <a:endParaRPr lang="id-ID" sz="1400" dirty="0"/>
                    </a:p>
                  </a:txBody>
                  <a:tcPr/>
                </a:tc>
              </a:tr>
              <a:tr h="207325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/>
                        <a:t>String</a:t>
                      </a:r>
                      <a:endParaRPr lang="id-ID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Memasukkan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i="1" dirty="0" smtClean="0"/>
                        <a:t>string </a:t>
                      </a:r>
                      <a:r>
                        <a:rPr lang="en-US" sz="1400" i="0" dirty="0" err="1" smtClean="0"/>
                        <a:t>maksimum</a:t>
                      </a:r>
                      <a:r>
                        <a:rPr lang="en-US" sz="1400" i="0" dirty="0" smtClean="0"/>
                        <a:t> </a:t>
                      </a:r>
                      <a:r>
                        <a:rPr lang="en-US" sz="1400" i="0" dirty="0" err="1" smtClean="0"/>
                        <a:t>sepanjang</a:t>
                      </a:r>
                      <a:r>
                        <a:rPr lang="en-US" sz="1400" i="0" baseline="0" dirty="0" smtClean="0"/>
                        <a:t> yang </a:t>
                      </a:r>
                      <a:r>
                        <a:rPr lang="en-US" sz="1400" i="0" baseline="0" dirty="0" err="1" smtClean="0"/>
                        <a:t>didefinisikan</a:t>
                      </a:r>
                      <a:r>
                        <a:rPr lang="en-US" sz="1400" i="0" baseline="0" dirty="0" smtClean="0"/>
                        <a:t>.</a:t>
                      </a:r>
                      <a:endParaRPr lang="id-ID" sz="1400" dirty="0"/>
                    </a:p>
                  </a:txBody>
                  <a:tcPr/>
                </a:tc>
              </a:tr>
              <a:tr h="207325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/>
                        <a:t>Integer</a:t>
                      </a:r>
                      <a:endParaRPr lang="id-ID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Memasukkan</a:t>
                      </a:r>
                      <a:r>
                        <a:rPr lang="en-US" sz="1400" dirty="0" smtClean="0"/>
                        <a:t> data numeric </a:t>
                      </a:r>
                      <a:r>
                        <a:rPr lang="en-US" sz="1400" dirty="0" err="1" smtClean="0"/>
                        <a:t>bulat</a:t>
                      </a:r>
                      <a:r>
                        <a:rPr lang="en-US" sz="1400" baseline="0" dirty="0" smtClean="0"/>
                        <a:t> di </a:t>
                      </a:r>
                      <a:r>
                        <a:rPr lang="en-US" sz="1400" baseline="0" dirty="0" err="1" smtClean="0"/>
                        <a:t>antara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nilai</a:t>
                      </a:r>
                      <a:r>
                        <a:rPr lang="en-US" sz="1400" baseline="0" dirty="0" smtClean="0"/>
                        <a:t> 32767 </a:t>
                      </a:r>
                      <a:r>
                        <a:rPr lang="en-US" sz="1400" baseline="0" dirty="0" err="1" smtClean="0"/>
                        <a:t>sampai</a:t>
                      </a:r>
                      <a:r>
                        <a:rPr lang="en-US" sz="1400" baseline="0" dirty="0" smtClean="0"/>
                        <a:t> -32768</a:t>
                      </a:r>
                      <a:endParaRPr lang="id-ID" sz="1400" dirty="0"/>
                    </a:p>
                  </a:txBody>
                  <a:tcPr/>
                </a:tc>
              </a:tr>
              <a:tr h="207325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/>
                        <a:t>Word</a:t>
                      </a:r>
                      <a:endParaRPr lang="id-ID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Memasukkan</a:t>
                      </a:r>
                      <a:r>
                        <a:rPr lang="en-US" sz="1400" dirty="0" smtClean="0"/>
                        <a:t> data numeric </a:t>
                      </a:r>
                      <a:r>
                        <a:rPr lang="en-US" sz="1400" dirty="0" err="1" smtClean="0"/>
                        <a:t>bulat</a:t>
                      </a:r>
                      <a:r>
                        <a:rPr lang="en-US" sz="1400" dirty="0" smtClean="0"/>
                        <a:t> di </a:t>
                      </a:r>
                      <a:r>
                        <a:rPr lang="en-US" sz="1400" dirty="0" err="1" smtClean="0"/>
                        <a:t>antara</a:t>
                      </a:r>
                      <a:r>
                        <a:rPr lang="en-US" sz="1400" dirty="0" smtClean="0"/>
                        <a:t> 0 </a:t>
                      </a:r>
                      <a:r>
                        <a:rPr lang="en-US" sz="1400" dirty="0" err="1" smtClean="0"/>
                        <a:t>sampai</a:t>
                      </a:r>
                      <a:r>
                        <a:rPr lang="en-US" sz="1400" dirty="0" smtClean="0"/>
                        <a:t> 65535</a:t>
                      </a:r>
                      <a:endParaRPr lang="id-ID" sz="1400" dirty="0"/>
                    </a:p>
                  </a:txBody>
                  <a:tcPr/>
                </a:tc>
              </a:tr>
              <a:tr h="207325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/>
                        <a:t>Byte</a:t>
                      </a:r>
                      <a:endParaRPr lang="id-ID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Memasukkan</a:t>
                      </a:r>
                      <a:r>
                        <a:rPr lang="en-US" sz="1400" dirty="0" smtClean="0"/>
                        <a:t> data numeric </a:t>
                      </a:r>
                      <a:r>
                        <a:rPr lang="en-US" sz="1400" dirty="0" err="1" smtClean="0"/>
                        <a:t>bulat</a:t>
                      </a:r>
                      <a:r>
                        <a:rPr lang="en-US" sz="1400" dirty="0" smtClean="0"/>
                        <a:t> di </a:t>
                      </a:r>
                      <a:r>
                        <a:rPr lang="en-US" sz="1400" dirty="0" err="1" smtClean="0"/>
                        <a:t>antara</a:t>
                      </a:r>
                      <a:r>
                        <a:rPr lang="en-US" sz="1400" dirty="0" smtClean="0"/>
                        <a:t> 0 </a:t>
                      </a:r>
                      <a:r>
                        <a:rPr lang="en-US" sz="1400" dirty="0" err="1" smtClean="0"/>
                        <a:t>sampai</a:t>
                      </a:r>
                      <a:r>
                        <a:rPr lang="en-US" sz="1400" dirty="0" smtClean="0"/>
                        <a:t> 255</a:t>
                      </a:r>
                      <a:endParaRPr lang="id-ID" sz="1400" dirty="0" smtClean="0"/>
                    </a:p>
                  </a:txBody>
                  <a:tcPr/>
                </a:tc>
              </a:tr>
              <a:tr h="207325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err="1" smtClean="0"/>
                        <a:t>ShortInt</a:t>
                      </a:r>
                      <a:endParaRPr lang="id-ID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Memasukkan</a:t>
                      </a:r>
                      <a:r>
                        <a:rPr lang="en-US" sz="1400" dirty="0" smtClean="0"/>
                        <a:t> data numeric </a:t>
                      </a:r>
                      <a:r>
                        <a:rPr lang="en-US" sz="1400" dirty="0" err="1" smtClean="0"/>
                        <a:t>bulat</a:t>
                      </a:r>
                      <a:r>
                        <a:rPr lang="en-US" sz="1400" dirty="0" smtClean="0"/>
                        <a:t> di </a:t>
                      </a:r>
                      <a:r>
                        <a:rPr lang="en-US" sz="1400" dirty="0" err="1" smtClean="0"/>
                        <a:t>antara</a:t>
                      </a:r>
                      <a:r>
                        <a:rPr lang="en-US" sz="1400" dirty="0" smtClean="0"/>
                        <a:t> -128 </a:t>
                      </a:r>
                      <a:r>
                        <a:rPr lang="en-US" sz="1400" dirty="0" err="1" smtClean="0"/>
                        <a:t>sampai</a:t>
                      </a:r>
                      <a:r>
                        <a:rPr lang="en-US" sz="1400" dirty="0" smtClean="0"/>
                        <a:t> 127</a:t>
                      </a:r>
                      <a:endParaRPr lang="id-ID" sz="1400" dirty="0" smtClean="0"/>
                    </a:p>
                  </a:txBody>
                  <a:tcPr/>
                </a:tc>
              </a:tr>
              <a:tr h="207325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err="1" smtClean="0"/>
                        <a:t>LongInt</a:t>
                      </a:r>
                      <a:endParaRPr lang="id-ID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Memasukkan</a:t>
                      </a:r>
                      <a:r>
                        <a:rPr lang="en-US" sz="1400" dirty="0" smtClean="0"/>
                        <a:t> data numeric </a:t>
                      </a:r>
                      <a:r>
                        <a:rPr lang="en-US" sz="1400" dirty="0" err="1" smtClean="0"/>
                        <a:t>bulat</a:t>
                      </a:r>
                      <a:r>
                        <a:rPr lang="en-US" sz="1400" dirty="0" smtClean="0"/>
                        <a:t> di </a:t>
                      </a:r>
                      <a:r>
                        <a:rPr lang="en-US" sz="1400" dirty="0" err="1" smtClean="0"/>
                        <a:t>antara</a:t>
                      </a:r>
                      <a:r>
                        <a:rPr lang="en-US" sz="1400" dirty="0" smtClean="0"/>
                        <a:t> -2147483648 </a:t>
                      </a:r>
                      <a:r>
                        <a:rPr lang="en-US" sz="1400" dirty="0" err="1" smtClean="0"/>
                        <a:t>sampai</a:t>
                      </a:r>
                      <a:r>
                        <a:rPr lang="en-US" sz="1400" baseline="0" dirty="0" smtClean="0"/>
                        <a:t> 2147483647</a:t>
                      </a:r>
                      <a:endParaRPr lang="id-ID" sz="1400" dirty="0" smtClean="0"/>
                    </a:p>
                  </a:txBody>
                  <a:tcPr/>
                </a:tc>
              </a:tr>
              <a:tr h="207325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/>
                        <a:t>Real</a:t>
                      </a:r>
                      <a:endParaRPr lang="id-ID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Memasukkan</a:t>
                      </a:r>
                      <a:r>
                        <a:rPr lang="en-US" sz="1400" dirty="0" smtClean="0"/>
                        <a:t> data numeric </a:t>
                      </a:r>
                      <a:r>
                        <a:rPr lang="en-US" sz="1400" i="1" dirty="0" smtClean="0"/>
                        <a:t>real </a:t>
                      </a:r>
                      <a:r>
                        <a:rPr lang="en-US" sz="1400" i="0" dirty="0" err="1" smtClean="0"/>
                        <a:t>maksimum</a:t>
                      </a:r>
                      <a:r>
                        <a:rPr lang="en-US" sz="1400" i="0" dirty="0" smtClean="0"/>
                        <a:t> 30 digit </a:t>
                      </a:r>
                      <a:r>
                        <a:rPr lang="en-US" sz="1400" i="0" dirty="0" err="1" smtClean="0"/>
                        <a:t>dapat</a:t>
                      </a:r>
                      <a:r>
                        <a:rPr lang="en-US" sz="1400" i="0" dirty="0" smtClean="0"/>
                        <a:t> </a:t>
                      </a:r>
                      <a:r>
                        <a:rPr lang="en-US" sz="1400" i="0" dirty="0" err="1" smtClean="0"/>
                        <a:t>tanpa</a:t>
                      </a:r>
                      <a:r>
                        <a:rPr lang="en-US" sz="1400" i="0" dirty="0" smtClean="0"/>
                        <a:t> </a:t>
                      </a:r>
                      <a:r>
                        <a:rPr lang="en-US" sz="1400" i="0" dirty="0" err="1" smtClean="0"/>
                        <a:t>titik</a:t>
                      </a:r>
                      <a:r>
                        <a:rPr lang="en-US" sz="1400" i="0" dirty="0" smtClean="0"/>
                        <a:t> decimal</a:t>
                      </a:r>
                      <a:endParaRPr lang="id-ID" sz="1400" dirty="0"/>
                    </a:p>
                  </a:txBody>
                  <a:tcPr/>
                </a:tc>
              </a:tr>
              <a:tr h="207325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/>
                        <a:t>Boolean</a:t>
                      </a:r>
                      <a:endParaRPr lang="id-ID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 </a:t>
                      </a:r>
                      <a:r>
                        <a:rPr lang="en-US" sz="1400" dirty="0" err="1" smtClean="0"/>
                        <a:t>tipe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ini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tidak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diizinkan</a:t>
                      </a:r>
                      <a:endParaRPr lang="id-ID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88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Autofit/>
          </a:bodyPr>
          <a:lstStyle/>
          <a:p>
            <a:r>
              <a:rPr lang="en-US" sz="2600" dirty="0" smtClean="0"/>
              <a:t>D. MENGATUR INSTRUKSI MASUKKAN DAN KELUARAN</a:t>
            </a:r>
            <a:endParaRPr lang="id-ID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90133"/>
            <a:ext cx="10860089" cy="492759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b="1" dirty="0" err="1" smtClean="0"/>
              <a:t>Mengatur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Tampilan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Saat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Memasukkan</a:t>
            </a:r>
            <a:r>
              <a:rPr lang="en-US" sz="1600" b="1" dirty="0" smtClean="0"/>
              <a:t> </a:t>
            </a:r>
            <a:r>
              <a:rPr lang="en-US" sz="1600" b="1" dirty="0" smtClean="0"/>
              <a:t>data</a:t>
            </a:r>
            <a:endParaRPr lang="en-US" sz="1600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/>
              <a:t>	</a:t>
            </a:r>
            <a:r>
              <a:rPr lang="en-US" sz="1400" dirty="0" smtClean="0"/>
              <a:t>Agar </a:t>
            </a:r>
            <a:r>
              <a:rPr lang="en-US" sz="1400" dirty="0" err="1" smtClean="0"/>
              <a:t>tampilan</a:t>
            </a:r>
            <a:r>
              <a:rPr lang="en-US" sz="1400" dirty="0" smtClean="0"/>
              <a:t> </a:t>
            </a:r>
            <a:r>
              <a:rPr lang="en-US" sz="1400" dirty="0" err="1" smtClean="0"/>
              <a:t>lebih</a:t>
            </a:r>
            <a:r>
              <a:rPr lang="en-US" sz="1400" dirty="0" smtClean="0"/>
              <a:t> </a:t>
            </a:r>
            <a:r>
              <a:rPr lang="en-US" sz="1400" dirty="0" err="1" smtClean="0"/>
              <a:t>interaktif</a:t>
            </a:r>
            <a:r>
              <a:rPr lang="en-US" sz="1400" dirty="0" smtClean="0"/>
              <a:t>, </a:t>
            </a:r>
            <a:r>
              <a:rPr lang="en-US" sz="1400" dirty="0" err="1" smtClean="0"/>
              <a:t>maka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ditampilakan</a:t>
            </a:r>
            <a:r>
              <a:rPr lang="en-US" sz="1400" dirty="0" smtClean="0"/>
              <a:t> </a:t>
            </a:r>
            <a:r>
              <a:rPr lang="en-US" sz="1400" dirty="0" err="1" smtClean="0"/>
              <a:t>penjelasan</a:t>
            </a:r>
            <a:r>
              <a:rPr lang="en-US" sz="1400" dirty="0" smtClean="0"/>
              <a:t> </a:t>
            </a:r>
            <a:r>
              <a:rPr lang="en-US" sz="1400" dirty="0" err="1" smtClean="0"/>
              <a:t>tentang</a:t>
            </a:r>
            <a:r>
              <a:rPr lang="en-US" sz="1400" dirty="0" smtClean="0"/>
              <a:t> data yang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dimasukkan</a:t>
            </a:r>
            <a:r>
              <a:rPr lang="en-US" sz="1400" dirty="0" smtClean="0"/>
              <a:t>.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itu</a:t>
            </a:r>
            <a:r>
              <a:rPr lang="en-US" sz="1400" dirty="0" smtClean="0"/>
              <a:t> </a:t>
            </a:r>
            <a:r>
              <a:rPr lang="en-US" sz="1400" dirty="0" err="1" smtClean="0"/>
              <a:t>sebelum</a:t>
            </a:r>
            <a:r>
              <a:rPr lang="en-US" sz="1400" dirty="0" smtClean="0"/>
              <a:t> </a:t>
            </a:r>
            <a:r>
              <a:rPr lang="en-US" sz="1400" dirty="0" err="1" smtClean="0"/>
              <a:t>memakai</a:t>
            </a:r>
            <a:r>
              <a:rPr lang="en-US" sz="1400" dirty="0" smtClean="0"/>
              <a:t> </a:t>
            </a:r>
            <a:r>
              <a:rPr lang="en-US" sz="1400" i="1" dirty="0" smtClean="0"/>
              <a:t>procedure</a:t>
            </a:r>
            <a:r>
              <a:rPr lang="en-US" sz="1400" dirty="0" smtClean="0"/>
              <a:t> </a:t>
            </a:r>
            <a:r>
              <a:rPr lang="en-US" sz="1400" dirty="0" err="1" smtClean="0"/>
              <a:t>standar</a:t>
            </a:r>
            <a:r>
              <a:rPr lang="en-US" sz="1400" dirty="0" smtClean="0"/>
              <a:t> </a:t>
            </a:r>
            <a:r>
              <a:rPr lang="en-US" sz="1400" i="1" dirty="0" smtClean="0"/>
              <a:t>Read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i="1" dirty="0" err="1" smtClean="0"/>
              <a:t>ReadLn</a:t>
            </a:r>
            <a:r>
              <a:rPr lang="en-US" sz="1400" i="1" dirty="0" smtClean="0"/>
              <a:t> </a:t>
            </a:r>
            <a:r>
              <a:rPr lang="en-US" sz="1400" dirty="0" err="1" smtClean="0"/>
              <a:t>digunakan</a:t>
            </a:r>
            <a:r>
              <a:rPr lang="en-US" sz="1400" dirty="0" smtClean="0"/>
              <a:t> </a:t>
            </a:r>
            <a:r>
              <a:rPr lang="en-US" sz="1400" dirty="0" err="1" smtClean="0"/>
              <a:t>lebih</a:t>
            </a:r>
            <a:r>
              <a:rPr lang="en-US" sz="1400" dirty="0" smtClean="0"/>
              <a:t> </a:t>
            </a:r>
            <a:r>
              <a:rPr lang="en-US" sz="1400" dirty="0" err="1" smtClean="0"/>
              <a:t>dulu</a:t>
            </a:r>
            <a:r>
              <a:rPr lang="en-US" sz="1400" dirty="0" smtClean="0"/>
              <a:t> </a:t>
            </a:r>
            <a:r>
              <a:rPr lang="en-US" sz="1400" dirty="0" err="1" smtClean="0"/>
              <a:t>menggunakan</a:t>
            </a:r>
            <a:r>
              <a:rPr lang="en-US" sz="1400" dirty="0" smtClean="0"/>
              <a:t> </a:t>
            </a:r>
            <a:r>
              <a:rPr lang="en-US" sz="1400" dirty="0" err="1" smtClean="0"/>
              <a:t>prosedur</a:t>
            </a:r>
            <a:r>
              <a:rPr lang="en-US" sz="1400" dirty="0" smtClean="0"/>
              <a:t> </a:t>
            </a:r>
            <a:r>
              <a:rPr lang="en-US" sz="1400" dirty="0" err="1" smtClean="0"/>
              <a:t>standar</a:t>
            </a:r>
            <a:r>
              <a:rPr lang="en-US" sz="1400" dirty="0" smtClean="0"/>
              <a:t> Write.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4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b="1" dirty="0" err="1" smtClean="0"/>
              <a:t>Teknik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Memasukkan</a:t>
            </a:r>
            <a:r>
              <a:rPr lang="en-US" sz="1600" b="1" dirty="0" smtClean="0"/>
              <a:t> data </a:t>
            </a:r>
            <a:r>
              <a:rPr lang="en-US" sz="1600" b="1" dirty="0" err="1" smtClean="0"/>
              <a:t>tipe</a:t>
            </a:r>
            <a:r>
              <a:rPr lang="en-US" sz="1600" b="1" dirty="0" smtClean="0"/>
              <a:t> Boolean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 smtClean="0"/>
              <a:t>	</a:t>
            </a:r>
            <a:r>
              <a:rPr lang="en-US" sz="1400" dirty="0" err="1" smtClean="0"/>
              <a:t>Seperti</a:t>
            </a:r>
            <a:r>
              <a:rPr lang="en-US" sz="1400" dirty="0" smtClean="0"/>
              <a:t> yang </a:t>
            </a:r>
            <a:r>
              <a:rPr lang="en-US" sz="1400" dirty="0" err="1" smtClean="0"/>
              <a:t>telah</a:t>
            </a:r>
            <a:r>
              <a:rPr lang="en-US" sz="1400" dirty="0" smtClean="0"/>
              <a:t> </a:t>
            </a:r>
            <a:r>
              <a:rPr lang="en-US" sz="1400" dirty="0" err="1" smtClean="0"/>
              <a:t>diungkapkan</a:t>
            </a:r>
            <a:r>
              <a:rPr lang="en-US" sz="1400" dirty="0" smtClean="0"/>
              <a:t> </a:t>
            </a:r>
            <a:r>
              <a:rPr lang="en-US" sz="1400" dirty="0" err="1" smtClean="0"/>
              <a:t>sebelumnya</a:t>
            </a:r>
            <a:r>
              <a:rPr lang="en-US" sz="1400" dirty="0" smtClean="0"/>
              <a:t> </a:t>
            </a:r>
            <a:r>
              <a:rPr lang="en-US" sz="1400" dirty="0" err="1" smtClean="0"/>
              <a:t>bahwa</a:t>
            </a:r>
            <a:r>
              <a:rPr lang="en-US" sz="1400" dirty="0" smtClean="0"/>
              <a:t> </a:t>
            </a:r>
            <a:r>
              <a:rPr lang="en-US" sz="1400" dirty="0" err="1" smtClean="0"/>
              <a:t>tipe</a:t>
            </a:r>
            <a:r>
              <a:rPr lang="en-US" sz="1400" dirty="0" smtClean="0"/>
              <a:t> data </a:t>
            </a:r>
            <a:r>
              <a:rPr lang="en-US" sz="1400" i="1" dirty="0" smtClean="0"/>
              <a:t>Boolean </a:t>
            </a:r>
            <a:r>
              <a:rPr lang="en-US" sz="1400" dirty="0" err="1" smtClean="0"/>
              <a:t>tidak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dimasukkan</a:t>
            </a:r>
            <a:r>
              <a:rPr lang="en-US" sz="1400" dirty="0" smtClean="0"/>
              <a:t> </a:t>
            </a:r>
            <a:r>
              <a:rPr lang="en-US" sz="1400" dirty="0" err="1" smtClean="0"/>
              <a:t>sebagai</a:t>
            </a:r>
            <a:r>
              <a:rPr lang="en-US" sz="1400" dirty="0" smtClean="0"/>
              <a:t> data </a:t>
            </a:r>
            <a:r>
              <a:rPr lang="en-US" sz="1400" i="1" dirty="0" smtClean="0"/>
              <a:t>input</a:t>
            </a:r>
            <a:r>
              <a:rPr lang="en-US" sz="1400" dirty="0" smtClean="0"/>
              <a:t>. </a:t>
            </a:r>
            <a:r>
              <a:rPr lang="en-US" sz="1400" dirty="0" err="1" smtClean="0"/>
              <a:t>Tetapi</a:t>
            </a:r>
            <a:r>
              <a:rPr lang="en-US" sz="1400" dirty="0" smtClean="0"/>
              <a:t> </a:t>
            </a:r>
            <a:r>
              <a:rPr lang="en-US" sz="1400" dirty="0" err="1" smtClean="0"/>
              <a:t>hal</a:t>
            </a:r>
            <a:r>
              <a:rPr lang="en-US" sz="1400" dirty="0" smtClean="0"/>
              <a:t> </a:t>
            </a:r>
            <a:r>
              <a:rPr lang="en-US" sz="1400" dirty="0" err="1" smtClean="0"/>
              <a:t>ini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diatasi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memasukkan</a:t>
            </a:r>
            <a:r>
              <a:rPr lang="en-US" sz="1400" dirty="0" smtClean="0"/>
              <a:t> data </a:t>
            </a:r>
            <a:r>
              <a:rPr lang="en-US" sz="1400" dirty="0" err="1" smtClean="0"/>
              <a:t>tipe</a:t>
            </a:r>
            <a:r>
              <a:rPr lang="en-US" sz="1400" dirty="0" smtClean="0"/>
              <a:t> </a:t>
            </a:r>
            <a:r>
              <a:rPr lang="en-US" sz="1400" i="1" dirty="0" smtClean="0"/>
              <a:t>Char</a:t>
            </a:r>
            <a:r>
              <a:rPr lang="en-US" sz="1400" dirty="0" smtClean="0"/>
              <a:t> </a:t>
            </a:r>
            <a:r>
              <a:rPr lang="en-US" sz="1400" dirty="0" err="1" smtClean="0"/>
              <a:t>lebih</a:t>
            </a:r>
            <a:r>
              <a:rPr lang="en-US" sz="1400" dirty="0" smtClean="0"/>
              <a:t> </a:t>
            </a:r>
            <a:r>
              <a:rPr lang="en-US" sz="1400" dirty="0" err="1" smtClean="0"/>
              <a:t>dulu</a:t>
            </a:r>
            <a:r>
              <a:rPr lang="en-US" sz="1400" dirty="0" smtClean="0"/>
              <a:t>, </a:t>
            </a:r>
            <a:r>
              <a:rPr lang="en-US" sz="1400" dirty="0" err="1" smtClean="0"/>
              <a:t>kemudian</a:t>
            </a:r>
            <a:r>
              <a:rPr lang="en-US" sz="1400" dirty="0" smtClean="0"/>
              <a:t> </a:t>
            </a:r>
            <a:r>
              <a:rPr lang="en-US" sz="1400" dirty="0" err="1" smtClean="0"/>
              <a:t>baru</a:t>
            </a:r>
            <a:r>
              <a:rPr lang="en-US" sz="1400" dirty="0" smtClean="0"/>
              <a:t> </a:t>
            </a:r>
            <a:r>
              <a:rPr lang="en-US" sz="1400" dirty="0" err="1" smtClean="0"/>
              <a:t>dilakukan</a:t>
            </a:r>
            <a:r>
              <a:rPr lang="en-US" sz="1400" dirty="0" smtClean="0"/>
              <a:t> </a:t>
            </a:r>
            <a:r>
              <a:rPr lang="en-US" sz="1400" dirty="0" err="1" smtClean="0"/>
              <a:t>pekerjaan</a:t>
            </a:r>
            <a:r>
              <a:rPr lang="en-US" sz="1400" dirty="0" smtClean="0"/>
              <a:t> </a:t>
            </a:r>
            <a:r>
              <a:rPr lang="en-US" sz="1400" i="1" dirty="0" smtClean="0"/>
              <a:t>Boolean.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400" i="1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b="1" dirty="0" err="1" smtClean="0"/>
              <a:t>Menunggu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Penekanan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Tombol</a:t>
            </a:r>
            <a:r>
              <a:rPr lang="en-US" sz="1600" b="1" dirty="0" smtClean="0"/>
              <a:t> </a:t>
            </a:r>
            <a:r>
              <a:rPr lang="en-US" sz="1600" b="1" i="1" dirty="0" smtClean="0"/>
              <a:t>Enter</a:t>
            </a:r>
            <a:endParaRPr lang="en-US" sz="1600" b="1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 smtClean="0"/>
              <a:t>	</a:t>
            </a:r>
            <a:r>
              <a:rPr lang="en-US" sz="1400" dirty="0" err="1" smtClean="0"/>
              <a:t>Prosedur</a:t>
            </a:r>
            <a:r>
              <a:rPr lang="en-US" sz="1400" dirty="0" smtClean="0"/>
              <a:t> </a:t>
            </a:r>
            <a:r>
              <a:rPr lang="en-US" sz="1400" dirty="0" err="1" smtClean="0"/>
              <a:t>standar</a:t>
            </a:r>
            <a:r>
              <a:rPr lang="en-US" sz="1400" dirty="0" smtClean="0"/>
              <a:t> </a:t>
            </a:r>
            <a:r>
              <a:rPr lang="en-US" sz="1400" i="1" dirty="0" err="1" smtClean="0"/>
              <a:t>ReadLn</a:t>
            </a:r>
            <a:r>
              <a:rPr lang="en-US" sz="1400" dirty="0" smtClean="0"/>
              <a:t> yang </a:t>
            </a:r>
            <a:r>
              <a:rPr lang="en-US" sz="1400" dirty="0" err="1" smtClean="0"/>
              <a:t>tidak</a:t>
            </a:r>
            <a:r>
              <a:rPr lang="en-US" sz="1400" dirty="0" smtClean="0"/>
              <a:t> </a:t>
            </a:r>
            <a:r>
              <a:rPr lang="en-US" sz="1400" dirty="0" err="1" smtClean="0"/>
              <a:t>mempergunakan</a:t>
            </a:r>
            <a:r>
              <a:rPr lang="en-US" sz="1400" dirty="0" smtClean="0"/>
              <a:t> parameter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dipakai</a:t>
            </a:r>
            <a:r>
              <a:rPr lang="en-US" sz="1400" dirty="0" smtClean="0"/>
              <a:t>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maksud</a:t>
            </a:r>
            <a:r>
              <a:rPr lang="en-US" sz="1400" dirty="0" smtClean="0"/>
              <a:t> </a:t>
            </a:r>
            <a:r>
              <a:rPr lang="en-US" sz="1400" dirty="0" err="1" smtClean="0"/>
              <a:t>menunggu</a:t>
            </a:r>
            <a:r>
              <a:rPr lang="en-US" sz="1400" dirty="0" smtClean="0"/>
              <a:t> </a:t>
            </a:r>
            <a:r>
              <a:rPr lang="en-US" sz="1400" dirty="0" err="1" smtClean="0"/>
              <a:t>penekanan</a:t>
            </a:r>
            <a:r>
              <a:rPr lang="en-US" sz="1400" dirty="0" smtClean="0"/>
              <a:t> </a:t>
            </a:r>
            <a:r>
              <a:rPr lang="en-US" sz="1400" dirty="0" err="1" smtClean="0"/>
              <a:t>tombol</a:t>
            </a:r>
            <a:r>
              <a:rPr lang="en-US" sz="1400" dirty="0" smtClean="0"/>
              <a:t> </a:t>
            </a:r>
            <a:r>
              <a:rPr lang="en-US" sz="1400" i="1" dirty="0" smtClean="0"/>
              <a:t>Enter</a:t>
            </a:r>
            <a:r>
              <a:rPr lang="en-US" sz="1400" dirty="0" smtClean="0"/>
              <a:t>. </a:t>
            </a:r>
            <a:r>
              <a:rPr lang="en-US" sz="1400" dirty="0" err="1" smtClean="0"/>
              <a:t>Tanpa</a:t>
            </a:r>
            <a:r>
              <a:rPr lang="en-US" sz="1400" dirty="0" smtClean="0"/>
              <a:t> </a:t>
            </a:r>
            <a:r>
              <a:rPr lang="en-US" sz="1400" dirty="0" err="1" smtClean="0"/>
              <a:t>standar</a:t>
            </a:r>
            <a:r>
              <a:rPr lang="en-US" sz="1400" dirty="0" smtClean="0"/>
              <a:t> </a:t>
            </a:r>
            <a:r>
              <a:rPr lang="en-US" sz="1400" dirty="0" err="1" smtClean="0"/>
              <a:t>ini</a:t>
            </a:r>
            <a:r>
              <a:rPr lang="en-US" sz="1400" dirty="0" smtClean="0"/>
              <a:t>, </a:t>
            </a:r>
            <a:r>
              <a:rPr lang="en-US" sz="1400" dirty="0" err="1" smtClean="0"/>
              <a:t>masukan</a:t>
            </a:r>
            <a:r>
              <a:rPr lang="en-US" sz="1400" dirty="0" smtClean="0"/>
              <a:t>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langsung</a:t>
            </a:r>
            <a:r>
              <a:rPr lang="en-US" sz="1400" dirty="0" smtClean="0"/>
              <a:t> </a:t>
            </a:r>
            <a:r>
              <a:rPr lang="en-US" sz="1400" dirty="0" err="1" smtClean="0"/>
              <a:t>hilang</a:t>
            </a:r>
            <a:r>
              <a:rPr lang="en-US" sz="1400" dirty="0" smtClean="0"/>
              <a:t> </a:t>
            </a:r>
            <a:r>
              <a:rPr lang="en-US" sz="1400" dirty="0" err="1" smtClean="0"/>
              <a:t>begitu</a:t>
            </a:r>
            <a:r>
              <a:rPr lang="en-US" sz="1400" dirty="0" smtClean="0"/>
              <a:t> </a:t>
            </a:r>
            <a:r>
              <a:rPr lang="en-US" sz="1400" dirty="0" err="1" smtClean="0"/>
              <a:t>di</a:t>
            </a:r>
            <a:r>
              <a:rPr lang="en-US" sz="1400" i="1" dirty="0" err="1" smtClean="0"/>
              <a:t>input</a:t>
            </a:r>
            <a:r>
              <a:rPr lang="en-US" sz="1400" i="1" dirty="0" smtClean="0"/>
              <a:t>.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mempertahankan</a:t>
            </a:r>
            <a:r>
              <a:rPr lang="en-US" sz="1400" dirty="0" smtClean="0"/>
              <a:t> </a:t>
            </a:r>
            <a:r>
              <a:rPr lang="en-US" sz="1400" dirty="0" err="1" smtClean="0"/>
              <a:t>tampilan</a:t>
            </a:r>
            <a:r>
              <a:rPr lang="en-US" sz="1400" dirty="0" smtClean="0"/>
              <a:t> </a:t>
            </a:r>
            <a:r>
              <a:rPr lang="en-US" sz="1400" dirty="0" err="1" smtClean="0"/>
              <a:t>layar</a:t>
            </a:r>
            <a:r>
              <a:rPr lang="en-US" sz="1400" dirty="0" smtClean="0"/>
              <a:t> </a:t>
            </a:r>
            <a:r>
              <a:rPr lang="en-US" sz="1400" dirty="0" err="1" smtClean="0"/>
              <a:t>ini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dipergunakan</a:t>
            </a:r>
            <a:r>
              <a:rPr lang="en-US" sz="1400" dirty="0" smtClean="0"/>
              <a:t> </a:t>
            </a:r>
            <a:r>
              <a:rPr lang="en-US" sz="1400" dirty="0" err="1" smtClean="0"/>
              <a:t>cara</a:t>
            </a:r>
            <a:r>
              <a:rPr lang="en-US" sz="1400" dirty="0" smtClean="0"/>
              <a:t> yang </a:t>
            </a:r>
            <a:r>
              <a:rPr lang="en-US" sz="1400" dirty="0" err="1" smtClean="0"/>
              <a:t>bermacam</a:t>
            </a:r>
            <a:r>
              <a:rPr lang="en-US" sz="1400" dirty="0" smtClean="0"/>
              <a:t> – </a:t>
            </a:r>
            <a:r>
              <a:rPr lang="en-US" sz="1400" dirty="0" err="1" smtClean="0"/>
              <a:t>macam</a:t>
            </a:r>
            <a:r>
              <a:rPr lang="en-US" sz="1400" dirty="0" smtClean="0"/>
              <a:t>, </a:t>
            </a:r>
            <a:r>
              <a:rPr lang="en-US" sz="1400" dirty="0" err="1" smtClean="0"/>
              <a:t>salah</a:t>
            </a:r>
            <a:r>
              <a:rPr lang="en-US" sz="1400" dirty="0" smtClean="0"/>
              <a:t> </a:t>
            </a:r>
            <a:r>
              <a:rPr lang="en-US" sz="1400" dirty="0" err="1" smtClean="0"/>
              <a:t>satunya</a:t>
            </a:r>
            <a:r>
              <a:rPr lang="en-US" sz="1400" dirty="0" smtClean="0"/>
              <a:t> </a:t>
            </a:r>
            <a:r>
              <a:rPr lang="en-US" sz="1400" dirty="0" err="1" smtClean="0"/>
              <a:t>adalah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prosedur</a:t>
            </a:r>
            <a:r>
              <a:rPr lang="en-US" sz="1400" dirty="0" smtClean="0"/>
              <a:t> </a:t>
            </a:r>
            <a:r>
              <a:rPr lang="en-US" sz="1400" dirty="0" err="1" smtClean="0"/>
              <a:t>standar</a:t>
            </a:r>
            <a:r>
              <a:rPr lang="en-US" sz="1400" dirty="0" smtClean="0"/>
              <a:t> </a:t>
            </a:r>
            <a:r>
              <a:rPr lang="en-US" sz="1400" i="1" dirty="0" err="1" smtClean="0"/>
              <a:t>ReadLn</a:t>
            </a:r>
            <a:r>
              <a:rPr lang="en-US" sz="1400" i="1" dirty="0" smtClean="0"/>
              <a:t>.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57335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Autofit/>
          </a:bodyPr>
          <a:lstStyle/>
          <a:p>
            <a:r>
              <a:rPr lang="en-US" sz="2600" dirty="0" smtClean="0"/>
              <a:t>D. MENGATUR INSTRUKSI MASUKKAN DAN KELUARAN</a:t>
            </a:r>
            <a:endParaRPr lang="id-ID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90133"/>
            <a:ext cx="10860089" cy="492759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b="1" dirty="0" err="1" smtClean="0"/>
              <a:t>Menunggu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Penekanan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Tombol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Sembarang</a:t>
            </a:r>
            <a:endParaRPr lang="en-US" sz="1600" b="1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b="1" dirty="0"/>
              <a:t>	</a:t>
            </a:r>
            <a:r>
              <a:rPr lang="en-US" sz="1400" dirty="0" err="1" smtClean="0"/>
              <a:t>Prosedur</a:t>
            </a:r>
            <a:r>
              <a:rPr lang="en-US" sz="1400" dirty="0" smtClean="0"/>
              <a:t> </a:t>
            </a:r>
            <a:r>
              <a:rPr lang="en-US" sz="1400" dirty="0" err="1" smtClean="0"/>
              <a:t>standar</a:t>
            </a:r>
            <a:r>
              <a:rPr lang="en-US" sz="1400" dirty="0" smtClean="0"/>
              <a:t> yang </a:t>
            </a:r>
            <a:r>
              <a:rPr lang="en-US" sz="1400" dirty="0" err="1" smtClean="0"/>
              <a:t>dipakai</a:t>
            </a:r>
            <a:r>
              <a:rPr lang="en-US" sz="1400" dirty="0" smtClean="0"/>
              <a:t>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menunggu</a:t>
            </a:r>
            <a:r>
              <a:rPr lang="en-US" sz="1400" dirty="0" smtClean="0"/>
              <a:t> </a:t>
            </a:r>
            <a:r>
              <a:rPr lang="en-US" sz="1400" dirty="0" err="1" smtClean="0"/>
              <a:t>penekanan</a:t>
            </a:r>
            <a:r>
              <a:rPr lang="en-US" sz="1400" dirty="0" smtClean="0"/>
              <a:t> </a:t>
            </a:r>
            <a:r>
              <a:rPr lang="en-US" sz="1400" dirty="0" err="1" smtClean="0"/>
              <a:t>tombol</a:t>
            </a:r>
            <a:r>
              <a:rPr lang="en-US" sz="1400" dirty="0" smtClean="0"/>
              <a:t> </a:t>
            </a:r>
            <a:r>
              <a:rPr lang="en-US" sz="1400" dirty="0" err="1" smtClean="0"/>
              <a:t>sembarang</a:t>
            </a:r>
            <a:r>
              <a:rPr lang="en-US" sz="1400" dirty="0" smtClean="0"/>
              <a:t> </a:t>
            </a:r>
            <a:r>
              <a:rPr lang="en-US" sz="1400" dirty="0" err="1" smtClean="0"/>
              <a:t>adalah</a:t>
            </a:r>
            <a:r>
              <a:rPr lang="en-US" sz="1400" dirty="0" smtClean="0"/>
              <a:t> </a:t>
            </a:r>
            <a:r>
              <a:rPr lang="en-US" sz="1400" i="1" dirty="0" err="1" smtClean="0"/>
              <a:t>KeyPressed</a:t>
            </a:r>
            <a:r>
              <a:rPr lang="en-US" sz="1400" dirty="0" smtClean="0"/>
              <a:t>. </a:t>
            </a:r>
            <a:r>
              <a:rPr lang="en-US" sz="1400" dirty="0" err="1" smtClean="0"/>
              <a:t>Tombol</a:t>
            </a:r>
            <a:r>
              <a:rPr lang="en-US" sz="1400" dirty="0" smtClean="0"/>
              <a:t> </a:t>
            </a:r>
            <a:r>
              <a:rPr lang="en-US" sz="1400" dirty="0" err="1" smtClean="0"/>
              <a:t>sembarang</a:t>
            </a:r>
            <a:r>
              <a:rPr lang="en-US" sz="1400" dirty="0" smtClean="0"/>
              <a:t> yang </a:t>
            </a:r>
            <a:r>
              <a:rPr lang="en-US" sz="1400" dirty="0" err="1" smtClean="0"/>
              <a:t>dimaksud</a:t>
            </a:r>
            <a:r>
              <a:rPr lang="en-US" sz="1400" dirty="0" smtClean="0"/>
              <a:t> di </a:t>
            </a:r>
            <a:r>
              <a:rPr lang="en-US" sz="1400" dirty="0" err="1" smtClean="0"/>
              <a:t>sini</a:t>
            </a:r>
            <a:r>
              <a:rPr lang="en-US" sz="1400" dirty="0" smtClean="0"/>
              <a:t> </a:t>
            </a:r>
            <a:r>
              <a:rPr lang="en-US" sz="1400" dirty="0" err="1" smtClean="0"/>
              <a:t>adalah</a:t>
            </a:r>
            <a:r>
              <a:rPr lang="en-US" sz="1400" dirty="0" smtClean="0"/>
              <a:t> </a:t>
            </a:r>
            <a:r>
              <a:rPr lang="en-US" sz="1400" dirty="0" err="1" smtClean="0"/>
              <a:t>termasuk</a:t>
            </a:r>
            <a:r>
              <a:rPr lang="en-US" sz="1400" dirty="0" smtClean="0"/>
              <a:t> </a:t>
            </a:r>
            <a:r>
              <a:rPr lang="en-US" sz="1400" dirty="0" err="1" smtClean="0"/>
              <a:t>tombol</a:t>
            </a:r>
            <a:r>
              <a:rPr lang="en-US" sz="1400" dirty="0" smtClean="0"/>
              <a:t> </a:t>
            </a:r>
            <a:r>
              <a:rPr lang="en-US" sz="1400" i="1" dirty="0" smtClean="0"/>
              <a:t>Enter. </a:t>
            </a:r>
            <a:r>
              <a:rPr lang="en-US" sz="1400" dirty="0" err="1" smtClean="0"/>
              <a:t>Fungsi</a:t>
            </a:r>
            <a:r>
              <a:rPr lang="en-US" sz="1400" dirty="0" smtClean="0"/>
              <a:t> </a:t>
            </a:r>
            <a:r>
              <a:rPr lang="en-US" sz="1400" dirty="0" err="1" smtClean="0"/>
              <a:t>standar</a:t>
            </a:r>
            <a:r>
              <a:rPr lang="en-US" sz="1400" dirty="0" smtClean="0"/>
              <a:t> </a:t>
            </a:r>
            <a:r>
              <a:rPr lang="en-US" sz="1400" dirty="0" err="1" smtClean="0"/>
              <a:t>ini</a:t>
            </a:r>
            <a:r>
              <a:rPr lang="en-US" sz="1400" dirty="0" smtClean="0"/>
              <a:t>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menghasilkan</a:t>
            </a:r>
            <a:r>
              <a:rPr lang="en-US" sz="1400" dirty="0" smtClean="0"/>
              <a:t> </a:t>
            </a:r>
            <a:r>
              <a:rPr lang="en-US" sz="1400" dirty="0" err="1" smtClean="0"/>
              <a:t>nilai</a:t>
            </a:r>
            <a:r>
              <a:rPr lang="en-US" sz="1400" dirty="0" smtClean="0"/>
              <a:t> </a:t>
            </a:r>
            <a:r>
              <a:rPr lang="en-US" sz="1400" i="1" dirty="0" smtClean="0"/>
              <a:t>Boolean True</a:t>
            </a:r>
            <a:r>
              <a:rPr lang="en-US" sz="1400" dirty="0" smtClean="0"/>
              <a:t> </a:t>
            </a:r>
            <a:r>
              <a:rPr lang="en-US" sz="1400" dirty="0" err="1" smtClean="0"/>
              <a:t>bila</a:t>
            </a:r>
            <a:r>
              <a:rPr lang="en-US" sz="1400" dirty="0" smtClean="0"/>
              <a:t> </a:t>
            </a:r>
            <a:r>
              <a:rPr lang="en-US" sz="1400" dirty="0" err="1" smtClean="0"/>
              <a:t>sebuah</a:t>
            </a:r>
            <a:r>
              <a:rPr lang="en-US" sz="1400" dirty="0" smtClean="0"/>
              <a:t> </a:t>
            </a:r>
            <a:r>
              <a:rPr lang="en-US" sz="1400" dirty="0" err="1" smtClean="0"/>
              <a:t>tombol</a:t>
            </a:r>
            <a:r>
              <a:rPr lang="en-US" sz="1400" dirty="0" smtClean="0"/>
              <a:t> di keyboard </a:t>
            </a:r>
            <a:r>
              <a:rPr lang="en-US" sz="1400" dirty="0" err="1" smtClean="0"/>
              <a:t>telah</a:t>
            </a:r>
            <a:r>
              <a:rPr lang="en-US" sz="1400" dirty="0" smtClean="0"/>
              <a:t> </a:t>
            </a:r>
            <a:r>
              <a:rPr lang="en-US" sz="1400" dirty="0" err="1" smtClean="0"/>
              <a:t>ditekan</a:t>
            </a:r>
            <a:r>
              <a:rPr lang="en-US" sz="1400" dirty="0" smtClean="0"/>
              <a:t>, </a:t>
            </a:r>
            <a:r>
              <a:rPr lang="en-US" sz="1400" i="1" dirty="0" smtClean="0"/>
              <a:t>False</a:t>
            </a:r>
            <a:r>
              <a:rPr lang="en-US" sz="1400" dirty="0" smtClean="0"/>
              <a:t> </a:t>
            </a:r>
            <a:r>
              <a:rPr lang="en-US" sz="1400" dirty="0" err="1" smtClean="0"/>
              <a:t>bila</a:t>
            </a:r>
            <a:r>
              <a:rPr lang="en-US" sz="1400" dirty="0" smtClean="0"/>
              <a:t> </a:t>
            </a:r>
            <a:r>
              <a:rPr lang="en-US" sz="1400" dirty="0" err="1" smtClean="0"/>
              <a:t>belum</a:t>
            </a:r>
            <a:r>
              <a:rPr lang="en-US" sz="1400" dirty="0" smtClean="0"/>
              <a:t> </a:t>
            </a:r>
            <a:r>
              <a:rPr lang="en-US" sz="1400" dirty="0" err="1" smtClean="0"/>
              <a:t>ditekan</a:t>
            </a:r>
            <a:r>
              <a:rPr lang="en-US" sz="1400" dirty="0" smtClean="0"/>
              <a:t>. </a:t>
            </a:r>
            <a:r>
              <a:rPr lang="en-US" sz="1400" dirty="0" err="1" smtClean="0"/>
              <a:t>Penggunaan</a:t>
            </a:r>
            <a:r>
              <a:rPr lang="en-US" sz="1400" dirty="0" smtClean="0"/>
              <a:t> </a:t>
            </a:r>
            <a:r>
              <a:rPr lang="en-US" sz="1400" dirty="0" err="1" smtClean="0"/>
              <a:t>fungsi</a:t>
            </a:r>
            <a:r>
              <a:rPr lang="en-US" sz="1400" dirty="0" smtClean="0"/>
              <a:t> </a:t>
            </a:r>
            <a:r>
              <a:rPr lang="en-US" sz="1400" dirty="0" err="1" smtClean="0"/>
              <a:t>standar</a:t>
            </a:r>
            <a:r>
              <a:rPr lang="en-US" sz="1400" dirty="0" smtClean="0"/>
              <a:t> </a:t>
            </a:r>
            <a:r>
              <a:rPr lang="en-US" sz="1400" dirty="0" err="1" smtClean="0"/>
              <a:t>ini</a:t>
            </a:r>
            <a:r>
              <a:rPr lang="en-US" sz="1400" dirty="0" smtClean="0"/>
              <a:t> </a:t>
            </a:r>
            <a:r>
              <a:rPr lang="en-US" sz="1400" dirty="0" err="1" smtClean="0"/>
              <a:t>harus</a:t>
            </a:r>
            <a:r>
              <a:rPr lang="en-US" sz="1400" dirty="0" smtClean="0"/>
              <a:t> </a:t>
            </a:r>
            <a:r>
              <a:rPr lang="en-US" sz="1400" dirty="0" err="1" smtClean="0"/>
              <a:t>melibatkan</a:t>
            </a:r>
            <a:r>
              <a:rPr lang="en-US" sz="1400" dirty="0" smtClean="0"/>
              <a:t> unit </a:t>
            </a:r>
            <a:r>
              <a:rPr lang="en-US" sz="1400" dirty="0" err="1" smtClean="0"/>
              <a:t>standat</a:t>
            </a:r>
            <a:r>
              <a:rPr lang="en-US" sz="1400" dirty="0" smtClean="0"/>
              <a:t> </a:t>
            </a:r>
            <a:r>
              <a:rPr lang="en-US" sz="1400" i="1" dirty="0" smtClean="0"/>
              <a:t>Ctr.</a:t>
            </a:r>
            <a:endParaRPr lang="en-US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421465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Autofit/>
          </a:bodyPr>
          <a:lstStyle/>
          <a:p>
            <a:r>
              <a:rPr lang="en-US" sz="2600" dirty="0" smtClean="0"/>
              <a:t>D. MENGATUR INSTRUKSI MASUKKAN DAN KELUARAN</a:t>
            </a:r>
            <a:endParaRPr lang="id-ID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90133"/>
            <a:ext cx="10860089" cy="4927599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 startAt="4"/>
            </a:pPr>
            <a:r>
              <a:rPr lang="en-US" sz="1600" b="1" dirty="0" err="1" smtClean="0"/>
              <a:t>Fungsi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Standar</a:t>
            </a:r>
            <a:r>
              <a:rPr lang="en-US" sz="1600" b="1" dirty="0" smtClean="0"/>
              <a:t> </a:t>
            </a:r>
            <a:r>
              <a:rPr lang="en-US" sz="1600" b="1" i="1" dirty="0" err="1" smtClean="0"/>
              <a:t>ReadKey</a:t>
            </a:r>
            <a:endParaRPr lang="en-US" sz="1600" b="1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 err="1" smtClean="0"/>
              <a:t>Fungsi</a:t>
            </a:r>
            <a:r>
              <a:rPr lang="en-US" sz="1400" dirty="0" smtClean="0"/>
              <a:t> </a:t>
            </a:r>
            <a:r>
              <a:rPr lang="en-US" sz="1400" dirty="0" err="1" smtClean="0"/>
              <a:t>standar</a:t>
            </a:r>
            <a:r>
              <a:rPr lang="en-US" sz="1400" dirty="0" smtClean="0"/>
              <a:t> </a:t>
            </a:r>
            <a:r>
              <a:rPr lang="en-US" sz="1400" i="1" dirty="0" err="1" smtClean="0"/>
              <a:t>readkey</a:t>
            </a:r>
            <a:r>
              <a:rPr lang="en-US" sz="1400" i="1" dirty="0" smtClean="0"/>
              <a:t> </a:t>
            </a:r>
            <a:r>
              <a:rPr lang="en-US" sz="1400" dirty="0" err="1" smtClean="0"/>
              <a:t>harus</a:t>
            </a:r>
            <a:r>
              <a:rPr lang="en-US" sz="1400" dirty="0" smtClean="0"/>
              <a:t> </a:t>
            </a:r>
            <a:r>
              <a:rPr lang="en-US" sz="1400" dirty="0" err="1" smtClean="0"/>
              <a:t>melibatkan</a:t>
            </a:r>
            <a:r>
              <a:rPr lang="en-US" sz="1400" dirty="0" smtClean="0"/>
              <a:t> unit </a:t>
            </a:r>
            <a:r>
              <a:rPr lang="en-US" sz="1400" dirty="0" err="1" smtClean="0"/>
              <a:t>standar</a:t>
            </a:r>
            <a:r>
              <a:rPr lang="en-US" sz="1400" dirty="0" smtClean="0"/>
              <a:t> </a:t>
            </a:r>
            <a:r>
              <a:rPr lang="en-US" sz="1400" i="1" dirty="0" err="1" smtClean="0"/>
              <a:t>Crt</a:t>
            </a:r>
            <a:r>
              <a:rPr lang="en-US" sz="1400" dirty="0" smtClean="0"/>
              <a:t>. </a:t>
            </a:r>
            <a:r>
              <a:rPr lang="en-US" sz="1400" dirty="0" err="1" smtClean="0"/>
              <a:t>Fungsi</a:t>
            </a:r>
            <a:r>
              <a:rPr lang="en-US" sz="1400" dirty="0" smtClean="0"/>
              <a:t> </a:t>
            </a:r>
            <a:r>
              <a:rPr lang="en-US" sz="1400" dirty="0" err="1" smtClean="0"/>
              <a:t>ini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dipakai</a:t>
            </a:r>
            <a:r>
              <a:rPr lang="en-US" sz="1400" dirty="0" smtClean="0"/>
              <a:t> </a:t>
            </a:r>
            <a:r>
              <a:rPr lang="en-US" sz="1400" dirty="0" err="1" smtClean="0"/>
              <a:t>untuk</a:t>
            </a:r>
            <a:r>
              <a:rPr lang="en-US" sz="1400" dirty="0" smtClean="0"/>
              <a:t> 3 </a:t>
            </a:r>
            <a:r>
              <a:rPr lang="en-US" sz="1400" dirty="0" err="1" smtClean="0"/>
              <a:t>macam</a:t>
            </a:r>
            <a:r>
              <a:rPr lang="en-US" sz="1400" dirty="0" smtClean="0"/>
              <a:t> </a:t>
            </a:r>
            <a:r>
              <a:rPr lang="en-US" sz="1400" dirty="0" err="1" smtClean="0"/>
              <a:t>keperluan</a:t>
            </a:r>
            <a:r>
              <a:rPr lang="en-US" sz="1400" dirty="0" smtClean="0"/>
              <a:t>, </a:t>
            </a:r>
            <a:r>
              <a:rPr lang="en-US" sz="1400" dirty="0" err="1" smtClean="0"/>
              <a:t>yaitu</a:t>
            </a:r>
            <a:r>
              <a:rPr lang="en-US" sz="1400" dirty="0" smtClean="0"/>
              <a:t>:</a:t>
            </a:r>
          </a:p>
          <a:p>
            <a:pPr marL="285750" indent="-285750" algn="just">
              <a:lnSpc>
                <a:spcPct val="150000"/>
              </a:lnSpc>
            </a:pPr>
            <a:r>
              <a:rPr lang="en-US" sz="1400" dirty="0" err="1" smtClean="0"/>
              <a:t>Bersifat</a:t>
            </a:r>
            <a:r>
              <a:rPr lang="en-US" sz="1400" dirty="0" smtClean="0"/>
              <a:t> </a:t>
            </a:r>
            <a:r>
              <a:rPr lang="en-US" sz="1400" dirty="0" err="1" smtClean="0"/>
              <a:t>seperti</a:t>
            </a:r>
            <a:r>
              <a:rPr lang="en-US" sz="1400" dirty="0" smtClean="0"/>
              <a:t> </a:t>
            </a:r>
            <a:r>
              <a:rPr lang="en-US" sz="1400" dirty="0" err="1" smtClean="0"/>
              <a:t>fungsi</a:t>
            </a:r>
            <a:r>
              <a:rPr lang="en-US" sz="1400" dirty="0" smtClean="0"/>
              <a:t> </a:t>
            </a:r>
            <a:r>
              <a:rPr lang="en-US" sz="1400" dirty="0" err="1" smtClean="0"/>
              <a:t>standar</a:t>
            </a:r>
            <a:r>
              <a:rPr lang="en-US" sz="1400" dirty="0" smtClean="0"/>
              <a:t> </a:t>
            </a:r>
            <a:r>
              <a:rPr lang="en-US" sz="1400" i="1" dirty="0" err="1" smtClean="0"/>
              <a:t>KeyPressed</a:t>
            </a:r>
            <a:r>
              <a:rPr lang="en-US" sz="1400" dirty="0" smtClean="0"/>
              <a:t>, </a:t>
            </a:r>
            <a:r>
              <a:rPr lang="en-US" sz="1400" dirty="0" err="1" smtClean="0"/>
              <a:t>yaitu</a:t>
            </a:r>
            <a:r>
              <a:rPr lang="en-US" sz="1400" dirty="0" smtClean="0"/>
              <a:t> </a:t>
            </a:r>
            <a:r>
              <a:rPr lang="en-US" sz="1400" dirty="0" err="1" smtClean="0"/>
              <a:t>menunggu</a:t>
            </a:r>
            <a:r>
              <a:rPr lang="en-US" sz="1400" dirty="0" smtClean="0"/>
              <a:t> </a:t>
            </a:r>
            <a:r>
              <a:rPr lang="en-US" sz="1400" dirty="0" err="1" smtClean="0"/>
              <a:t>penekanan</a:t>
            </a:r>
            <a:r>
              <a:rPr lang="en-US" sz="1400" dirty="0" smtClean="0"/>
              <a:t> </a:t>
            </a:r>
            <a:r>
              <a:rPr lang="en-US" sz="1400" dirty="0" err="1" smtClean="0"/>
              <a:t>suatu</a:t>
            </a:r>
            <a:r>
              <a:rPr lang="en-US" sz="1400" dirty="0" smtClean="0"/>
              <a:t> </a:t>
            </a:r>
            <a:r>
              <a:rPr lang="en-US" sz="1400" dirty="0" err="1" smtClean="0"/>
              <a:t>tombol</a:t>
            </a:r>
            <a:r>
              <a:rPr lang="en-US" sz="1400" dirty="0" smtClean="0"/>
              <a:t> </a:t>
            </a:r>
            <a:r>
              <a:rPr lang="en-US" sz="1400" dirty="0" err="1" smtClean="0"/>
              <a:t>sembarang</a:t>
            </a:r>
            <a:r>
              <a:rPr lang="en-US" sz="1400" dirty="0" smtClean="0"/>
              <a:t>.</a:t>
            </a:r>
          </a:p>
          <a:p>
            <a:pPr marL="285750" indent="-285750" algn="just">
              <a:lnSpc>
                <a:spcPct val="150000"/>
              </a:lnSpc>
            </a:pP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memasukkan</a:t>
            </a:r>
            <a:r>
              <a:rPr lang="en-US" sz="1400" dirty="0" smtClean="0"/>
              <a:t> </a:t>
            </a:r>
            <a:r>
              <a:rPr lang="en-US" sz="1400" dirty="0" err="1" smtClean="0"/>
              <a:t>sebuah</a:t>
            </a:r>
            <a:r>
              <a:rPr lang="en-US" sz="1400" dirty="0" smtClean="0"/>
              <a:t> </a:t>
            </a:r>
            <a:r>
              <a:rPr lang="en-US" sz="1400" dirty="0" err="1" smtClean="0"/>
              <a:t>nilai</a:t>
            </a:r>
            <a:r>
              <a:rPr lang="en-US" sz="1400" dirty="0" smtClean="0"/>
              <a:t> </a:t>
            </a:r>
            <a:r>
              <a:rPr lang="en-US" sz="1400" dirty="0" err="1" smtClean="0"/>
              <a:t>karakter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</a:t>
            </a:r>
            <a:r>
              <a:rPr lang="en-US" sz="1400" dirty="0" err="1" smtClean="0"/>
              <a:t>tombol</a:t>
            </a:r>
            <a:r>
              <a:rPr lang="en-US" sz="1400" dirty="0" smtClean="0"/>
              <a:t> yang </a:t>
            </a:r>
            <a:r>
              <a:rPr lang="en-US" sz="1400" dirty="0" err="1" smtClean="0"/>
              <a:t>ditekan</a:t>
            </a:r>
            <a:r>
              <a:rPr lang="en-US" sz="1400" dirty="0" smtClean="0"/>
              <a:t> </a:t>
            </a:r>
            <a:r>
              <a:rPr lang="en-US" sz="1400" dirty="0" err="1" smtClean="0"/>
              <a:t>tanpa</a:t>
            </a:r>
            <a:r>
              <a:rPr lang="en-US" sz="1400" dirty="0" smtClean="0"/>
              <a:t> </a:t>
            </a:r>
            <a:r>
              <a:rPr lang="en-US" sz="1400" dirty="0" err="1" smtClean="0"/>
              <a:t>ditampilkan</a:t>
            </a:r>
            <a:r>
              <a:rPr lang="en-US" sz="1400" dirty="0" smtClean="0"/>
              <a:t> di </a:t>
            </a:r>
            <a:r>
              <a:rPr lang="en-US" sz="1400" dirty="0" err="1" smtClean="0"/>
              <a:t>layar</a:t>
            </a:r>
            <a:r>
              <a:rPr lang="en-US" sz="1400" dirty="0" smtClean="0"/>
              <a:t>.</a:t>
            </a:r>
          </a:p>
          <a:p>
            <a:pPr marL="285750" indent="-285750" algn="just">
              <a:lnSpc>
                <a:spcPct val="150000"/>
              </a:lnSpc>
            </a:pPr>
            <a:r>
              <a:rPr lang="en-US" sz="1400" dirty="0" err="1" smtClean="0"/>
              <a:t>Fungsi</a:t>
            </a:r>
            <a:r>
              <a:rPr lang="en-US" sz="1400" dirty="0" smtClean="0"/>
              <a:t> </a:t>
            </a:r>
            <a:r>
              <a:rPr lang="en-US" sz="1400" dirty="0" err="1" smtClean="0"/>
              <a:t>standar</a:t>
            </a:r>
            <a:r>
              <a:rPr lang="en-US" sz="1400" dirty="0" smtClean="0"/>
              <a:t> </a:t>
            </a:r>
            <a:r>
              <a:rPr lang="en-US" sz="1400" i="1" dirty="0" err="1" smtClean="0"/>
              <a:t>KeyPressed</a:t>
            </a:r>
            <a:r>
              <a:rPr lang="en-US" sz="1400" dirty="0" smtClean="0"/>
              <a:t> </a:t>
            </a:r>
            <a:r>
              <a:rPr lang="en-US" sz="1400" dirty="0" err="1" smtClean="0"/>
              <a:t>hanya</a:t>
            </a:r>
            <a:r>
              <a:rPr lang="en-US" sz="1400" dirty="0" smtClean="0"/>
              <a:t> </a:t>
            </a:r>
            <a:r>
              <a:rPr lang="en-US" sz="1400" dirty="0" err="1" smtClean="0"/>
              <a:t>menghasilkan</a:t>
            </a:r>
            <a:r>
              <a:rPr lang="en-US" sz="1400" dirty="0" smtClean="0"/>
              <a:t> </a:t>
            </a:r>
            <a:r>
              <a:rPr lang="en-US" sz="1400" dirty="0" err="1" smtClean="0"/>
              <a:t>nilai</a:t>
            </a:r>
            <a:r>
              <a:rPr lang="en-US" sz="1400" dirty="0" smtClean="0"/>
              <a:t> </a:t>
            </a:r>
            <a:r>
              <a:rPr lang="en-US" sz="1400" i="1" dirty="0" smtClean="0"/>
              <a:t>Boolean True </a:t>
            </a:r>
            <a:r>
              <a:rPr lang="en-US" sz="1400" dirty="0" err="1" smtClean="0"/>
              <a:t>atau</a:t>
            </a:r>
            <a:r>
              <a:rPr lang="en-US" sz="1400" dirty="0" smtClean="0"/>
              <a:t> </a:t>
            </a:r>
            <a:r>
              <a:rPr lang="en-US" sz="1400" i="1" dirty="0" smtClean="0"/>
              <a:t>False</a:t>
            </a:r>
            <a:r>
              <a:rPr lang="en-US" sz="1400" dirty="0" smtClean="0"/>
              <a:t> </a:t>
            </a:r>
            <a:r>
              <a:rPr lang="en-US" sz="1400" dirty="0" err="1" smtClean="0"/>
              <a:t>saja</a:t>
            </a:r>
            <a:r>
              <a:rPr lang="en-US" sz="1400" dirty="0" smtClean="0"/>
              <a:t>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tidak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mendeteksi</a:t>
            </a:r>
            <a:r>
              <a:rPr lang="en-US" sz="1400" dirty="0" smtClean="0"/>
              <a:t> </a:t>
            </a:r>
            <a:r>
              <a:rPr lang="en-US" sz="1400" dirty="0" err="1" smtClean="0"/>
              <a:t>tombol</a:t>
            </a:r>
            <a:r>
              <a:rPr lang="en-US" sz="1400" dirty="0" smtClean="0"/>
              <a:t> </a:t>
            </a:r>
            <a:r>
              <a:rPr lang="en-US" sz="1400" dirty="0" err="1" smtClean="0"/>
              <a:t>apa</a:t>
            </a:r>
            <a:r>
              <a:rPr lang="en-US" sz="1400" dirty="0" smtClean="0"/>
              <a:t> yang </a:t>
            </a:r>
            <a:r>
              <a:rPr lang="en-US" sz="1400" dirty="0" err="1" smtClean="0"/>
              <a:t>ditekan</a:t>
            </a:r>
            <a:r>
              <a:rPr lang="en-US" sz="1400" dirty="0" smtClean="0"/>
              <a:t>.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mengetahui</a:t>
            </a:r>
            <a:r>
              <a:rPr lang="en-US" sz="1400" dirty="0" smtClean="0"/>
              <a:t> </a:t>
            </a:r>
            <a:r>
              <a:rPr lang="en-US" sz="1400" dirty="0" err="1" smtClean="0"/>
              <a:t>tombol</a:t>
            </a:r>
            <a:r>
              <a:rPr lang="en-US" sz="1400" dirty="0" smtClean="0"/>
              <a:t> – </a:t>
            </a:r>
            <a:r>
              <a:rPr lang="en-US" sz="1400" dirty="0" err="1" smtClean="0"/>
              <a:t>tombol</a:t>
            </a:r>
            <a:r>
              <a:rPr lang="en-US" sz="1400" dirty="0" smtClean="0"/>
              <a:t> </a:t>
            </a:r>
            <a:r>
              <a:rPr lang="en-US" sz="1400" dirty="0" err="1" smtClean="0"/>
              <a:t>apa</a:t>
            </a:r>
            <a:r>
              <a:rPr lang="en-US" sz="1400" dirty="0" smtClean="0"/>
              <a:t> yang </a:t>
            </a:r>
            <a:r>
              <a:rPr lang="en-US" sz="1400" dirty="0" err="1" smtClean="0"/>
              <a:t>ditekan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dipergunakan</a:t>
            </a:r>
            <a:r>
              <a:rPr lang="en-US" sz="1400" dirty="0" smtClean="0"/>
              <a:t> </a:t>
            </a:r>
            <a:r>
              <a:rPr lang="en-US" sz="1400" dirty="0" err="1" smtClean="0"/>
              <a:t>fungsi</a:t>
            </a:r>
            <a:r>
              <a:rPr lang="en-US" sz="1400" dirty="0" smtClean="0"/>
              <a:t> </a:t>
            </a:r>
            <a:r>
              <a:rPr lang="en-US" sz="1400" dirty="0" err="1" smtClean="0"/>
              <a:t>standar</a:t>
            </a:r>
            <a:r>
              <a:rPr lang="en-US" sz="1400" dirty="0" smtClean="0"/>
              <a:t> </a:t>
            </a:r>
            <a:r>
              <a:rPr lang="en-US" sz="1400" i="1" dirty="0" err="1" smtClean="0"/>
              <a:t>ReadKey</a:t>
            </a:r>
            <a:r>
              <a:rPr lang="en-US" sz="1400" i="1" dirty="0" smtClean="0"/>
              <a:t>.</a:t>
            </a:r>
          </a:p>
          <a:p>
            <a:pPr marL="285750" indent="-285750" algn="just">
              <a:lnSpc>
                <a:spcPct val="150000"/>
              </a:lnSpc>
            </a:pP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mendeteksi</a:t>
            </a:r>
            <a:r>
              <a:rPr lang="en-US" sz="1400" dirty="0" smtClean="0"/>
              <a:t> </a:t>
            </a:r>
            <a:r>
              <a:rPr lang="en-US" sz="1400" i="1" dirty="0" smtClean="0"/>
              <a:t>Extended Code </a:t>
            </a:r>
            <a:r>
              <a:rPr lang="en-US" sz="1400" dirty="0" err="1" smtClean="0"/>
              <a:t>dari</a:t>
            </a:r>
            <a:r>
              <a:rPr lang="en-US" sz="1400" dirty="0" smtClean="0"/>
              <a:t> </a:t>
            </a:r>
            <a:r>
              <a:rPr lang="en-US" sz="1400" dirty="0" err="1" smtClean="0"/>
              <a:t>tombol</a:t>
            </a:r>
            <a:r>
              <a:rPr lang="en-US" sz="1400" dirty="0" smtClean="0"/>
              <a:t> yang </a:t>
            </a:r>
            <a:r>
              <a:rPr lang="en-US" sz="1400" dirty="0" err="1" smtClean="0"/>
              <a:t>ditekan</a:t>
            </a:r>
            <a:r>
              <a:rPr lang="en-US" sz="1400" dirty="0" smtClean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i="1" dirty="0" smtClean="0"/>
              <a:t>Extended code </a:t>
            </a:r>
            <a:r>
              <a:rPr lang="en-US" sz="1400" dirty="0" err="1" smtClean="0"/>
              <a:t>adalah</a:t>
            </a:r>
            <a:r>
              <a:rPr lang="en-US" sz="1400" dirty="0" smtClean="0"/>
              <a:t> </a:t>
            </a:r>
            <a:r>
              <a:rPr lang="en-US" sz="1400" dirty="0" err="1" smtClean="0"/>
              <a:t>karakter</a:t>
            </a:r>
            <a:r>
              <a:rPr lang="en-US" sz="1400" dirty="0" smtClean="0"/>
              <a:t> ASCII yang </a:t>
            </a:r>
            <a:r>
              <a:rPr lang="en-US" sz="1400" dirty="0" err="1" smtClean="0"/>
              <a:t>melambangkan</a:t>
            </a:r>
            <a:r>
              <a:rPr lang="en-US" sz="1400" dirty="0" smtClean="0"/>
              <a:t> </a:t>
            </a:r>
            <a:r>
              <a:rPr lang="en-US" sz="1400" dirty="0" err="1" smtClean="0"/>
              <a:t>tombol</a:t>
            </a:r>
            <a:r>
              <a:rPr lang="en-US" sz="1400" dirty="0" smtClean="0"/>
              <a:t> – </a:t>
            </a:r>
            <a:r>
              <a:rPr lang="en-US" sz="1400" dirty="0" err="1" smtClean="0"/>
              <a:t>tombol</a:t>
            </a:r>
            <a:r>
              <a:rPr lang="en-US" sz="1400" dirty="0" smtClean="0"/>
              <a:t> </a:t>
            </a:r>
            <a:r>
              <a:rPr lang="en-US" sz="1400" dirty="0" err="1" smtClean="0"/>
              <a:t>dalam</a:t>
            </a:r>
            <a:r>
              <a:rPr lang="en-US" sz="1400" dirty="0" smtClean="0"/>
              <a:t> </a:t>
            </a:r>
            <a:r>
              <a:rPr lang="en-US" sz="1400" i="1" dirty="0" smtClean="0"/>
              <a:t>keyboard</a:t>
            </a:r>
            <a:r>
              <a:rPr lang="en-US" sz="1400" dirty="0" smtClean="0"/>
              <a:t>. </a:t>
            </a:r>
            <a:r>
              <a:rPr lang="en-US" sz="1400" dirty="0" err="1" smtClean="0"/>
              <a:t>Misalnya</a:t>
            </a:r>
            <a:r>
              <a:rPr lang="en-US" sz="1400" dirty="0" smtClean="0"/>
              <a:t> </a:t>
            </a:r>
            <a:r>
              <a:rPr lang="en-US" sz="1400" dirty="0" err="1" smtClean="0"/>
              <a:t>penekanan</a:t>
            </a:r>
            <a:r>
              <a:rPr lang="en-US" sz="1400" dirty="0" smtClean="0"/>
              <a:t> </a:t>
            </a:r>
            <a:r>
              <a:rPr lang="en-US" sz="1400" dirty="0" err="1" smtClean="0"/>
              <a:t>tombol</a:t>
            </a:r>
            <a:r>
              <a:rPr lang="en-US" sz="1400" dirty="0" smtClean="0"/>
              <a:t> F1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dihasilkan</a:t>
            </a:r>
            <a:r>
              <a:rPr lang="en-US" sz="1400" dirty="0" smtClean="0"/>
              <a:t> </a:t>
            </a:r>
            <a:r>
              <a:rPr lang="en-US" sz="1400" i="1" dirty="0" smtClean="0"/>
              <a:t>extended code 59</a:t>
            </a:r>
            <a:r>
              <a:rPr lang="en-US" sz="1400" dirty="0" smtClean="0"/>
              <a:t>, </a:t>
            </a:r>
            <a:r>
              <a:rPr lang="en-US" sz="1400" dirty="0" err="1" smtClean="0"/>
              <a:t>penekanan</a:t>
            </a:r>
            <a:r>
              <a:rPr lang="en-US" sz="1400" dirty="0" smtClean="0"/>
              <a:t> </a:t>
            </a:r>
            <a:r>
              <a:rPr lang="en-US" sz="1400" dirty="0" err="1" smtClean="0"/>
              <a:t>tombol</a:t>
            </a:r>
            <a:r>
              <a:rPr lang="en-US" sz="1400" dirty="0" smtClean="0"/>
              <a:t> </a:t>
            </a:r>
            <a:r>
              <a:rPr lang="en-US" sz="1400" i="1" dirty="0" smtClean="0"/>
              <a:t>Ctrl</a:t>
            </a:r>
            <a:r>
              <a:rPr lang="en-US" sz="1400" dirty="0" smtClean="0"/>
              <a:t>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i="1" dirty="0" err="1" smtClean="0"/>
              <a:t>PrtSc</a:t>
            </a:r>
            <a:r>
              <a:rPr lang="en-US" sz="1400" i="1" dirty="0" smtClean="0"/>
              <a:t>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menghasilkan</a:t>
            </a:r>
            <a:r>
              <a:rPr lang="en-US" sz="1400" dirty="0" smtClean="0"/>
              <a:t> </a:t>
            </a:r>
            <a:r>
              <a:rPr lang="en-US" sz="1400" i="1" dirty="0" smtClean="0"/>
              <a:t>extended code 114</a:t>
            </a:r>
            <a:r>
              <a:rPr lang="en-US" sz="1400" dirty="0" smtClean="0"/>
              <a:t>, </a:t>
            </a:r>
            <a:r>
              <a:rPr lang="en-US" sz="1400" dirty="0" err="1" smtClean="0"/>
              <a:t>dll</a:t>
            </a:r>
            <a:endParaRPr lang="en-US" sz="1400" i="1" dirty="0" smtClean="0"/>
          </a:p>
        </p:txBody>
      </p:sp>
    </p:spTree>
    <p:extLst>
      <p:ext uri="{BB962C8B-B14F-4D97-AF65-F5344CB8AC3E}">
        <p14:creationId xmlns:p14="http://schemas.microsoft.com/office/powerpoint/2010/main" val="218955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A. </a:t>
            </a:r>
            <a:r>
              <a:rPr lang="en-US" sz="4000" dirty="0" err="1" smtClean="0"/>
              <a:t>Mengenal</a:t>
            </a:r>
            <a:r>
              <a:rPr lang="en-US" sz="4000" dirty="0" smtClean="0"/>
              <a:t>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0134"/>
            <a:ext cx="10038821" cy="4758266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sz="2400" b="1" dirty="0" smtClean="0"/>
              <a:t>Cara </a:t>
            </a:r>
            <a:r>
              <a:rPr lang="en-US" sz="2400" b="1" dirty="0" err="1" smtClean="0"/>
              <a:t>Meng</a:t>
            </a:r>
            <a:r>
              <a:rPr lang="en-US" sz="2400" b="1" dirty="0" smtClean="0"/>
              <a:t>-</a:t>
            </a:r>
            <a:r>
              <a:rPr lang="en-US" sz="2400" b="1" i="1" dirty="0" smtClean="0"/>
              <a:t>install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Pascal</a:t>
            </a:r>
          </a:p>
          <a:p>
            <a:pPr marL="0" indent="0" algn="just">
              <a:buNone/>
            </a:pPr>
            <a:r>
              <a:rPr lang="en-US" sz="2400" b="1" i="1" dirty="0"/>
              <a:t>	</a:t>
            </a:r>
            <a:r>
              <a:rPr lang="en-US" sz="1400" dirty="0" err="1" smtClean="0"/>
              <a:t>Setelah</a:t>
            </a:r>
            <a:r>
              <a:rPr lang="en-US" sz="1400" dirty="0" smtClean="0"/>
              <a:t> di-</a:t>
            </a:r>
            <a:r>
              <a:rPr lang="en-US" sz="1400" i="1" dirty="0" smtClean="0"/>
              <a:t>download</a:t>
            </a:r>
            <a:r>
              <a:rPr lang="en-US" sz="1400" dirty="0" smtClean="0"/>
              <a:t> </a:t>
            </a:r>
            <a:r>
              <a:rPr lang="en-US" sz="1400" dirty="0" err="1" smtClean="0"/>
              <a:t>nama</a:t>
            </a:r>
            <a:r>
              <a:rPr lang="en-US" sz="1400" dirty="0" smtClean="0"/>
              <a:t>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i="1" dirty="0" smtClean="0"/>
              <a:t>setup</a:t>
            </a:r>
            <a:r>
              <a:rPr lang="en-US" sz="1400" dirty="0" smtClean="0"/>
              <a:t>-</a:t>
            </a:r>
            <a:r>
              <a:rPr lang="en-US" sz="1400" dirty="0" err="1" smtClean="0"/>
              <a:t>nya</a:t>
            </a:r>
            <a:r>
              <a:rPr lang="en-US" sz="1400" dirty="0" smtClean="0"/>
              <a:t>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seperti</a:t>
            </a:r>
            <a:r>
              <a:rPr lang="en-US" sz="1400" dirty="0" smtClean="0"/>
              <a:t> </a:t>
            </a:r>
            <a:r>
              <a:rPr lang="en-US" sz="1400" dirty="0" err="1" smtClean="0"/>
              <a:t>berikut</a:t>
            </a:r>
            <a:r>
              <a:rPr lang="en-US" sz="1400" dirty="0" smtClean="0"/>
              <a:t>:</a:t>
            </a:r>
          </a:p>
          <a:p>
            <a:pPr marL="0" indent="0" algn="just">
              <a:buNone/>
            </a:pPr>
            <a:endParaRPr lang="en-US" sz="2000" b="1" i="1" dirty="0" smtClean="0"/>
          </a:p>
          <a:p>
            <a:pPr marL="0" indent="0" algn="just">
              <a:buNone/>
            </a:pPr>
            <a:endParaRPr lang="en-US" sz="1400" b="1" i="1" dirty="0" smtClean="0"/>
          </a:p>
          <a:p>
            <a:pPr marL="0" indent="0" algn="just">
              <a:buNone/>
            </a:pPr>
            <a:r>
              <a:rPr lang="en-US" sz="2000" b="1" i="1" dirty="0"/>
              <a:t>	</a:t>
            </a:r>
            <a:r>
              <a:rPr lang="en-US" sz="1400" dirty="0" err="1" smtClean="0"/>
              <a:t>Bukalah</a:t>
            </a:r>
            <a:r>
              <a:rPr lang="en-US" sz="1400" dirty="0" smtClean="0"/>
              <a:t> setup </a:t>
            </a:r>
            <a:r>
              <a:rPr lang="en-US" sz="1400" dirty="0" err="1" smtClean="0"/>
              <a:t>tersebut</a:t>
            </a:r>
            <a:r>
              <a:rPr lang="en-US" sz="1400" dirty="0" smtClean="0"/>
              <a:t>,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muncul</a:t>
            </a:r>
            <a:r>
              <a:rPr lang="en-US" sz="1400" dirty="0" smtClean="0"/>
              <a:t> </a:t>
            </a:r>
            <a:r>
              <a:rPr lang="en-US" sz="1400" dirty="0" err="1" smtClean="0"/>
              <a:t>seperti</a:t>
            </a:r>
            <a:r>
              <a:rPr lang="en-US" sz="1400" dirty="0" smtClean="0"/>
              <a:t> </a:t>
            </a:r>
            <a:r>
              <a:rPr lang="en-US" sz="1400" dirty="0" err="1" smtClean="0"/>
              <a:t>gambar</a:t>
            </a:r>
            <a:r>
              <a:rPr lang="en-US" sz="1400" dirty="0" smtClean="0"/>
              <a:t> </a:t>
            </a:r>
            <a:r>
              <a:rPr lang="en-US" sz="1400" dirty="0" err="1" smtClean="0"/>
              <a:t>berikut</a:t>
            </a:r>
            <a:r>
              <a:rPr lang="en-US" sz="1400" dirty="0" smtClean="0"/>
              <a:t>:</a:t>
            </a:r>
            <a:endParaRPr lang="en-US" sz="2000" b="1" i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2510367"/>
            <a:ext cx="2076450" cy="3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75" y="3560235"/>
            <a:ext cx="3463252" cy="268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Autofit/>
          </a:bodyPr>
          <a:lstStyle/>
          <a:p>
            <a:r>
              <a:rPr lang="en-US" sz="2600" dirty="0" smtClean="0"/>
              <a:t>D. MENGATUR INSTRUKSI MASUKKAN DAN KELUARAN</a:t>
            </a:r>
            <a:endParaRPr lang="id-ID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90133"/>
            <a:ext cx="10860089" cy="4927599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 startAt="5"/>
            </a:pPr>
            <a:r>
              <a:rPr lang="en-US" sz="1600" b="1" dirty="0" err="1" smtClean="0"/>
              <a:t>Menampilkan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Hasil</a:t>
            </a:r>
            <a:endParaRPr lang="en-US" sz="1600" b="1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 smtClean="0"/>
              <a:t>	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menampilkan</a:t>
            </a:r>
            <a:r>
              <a:rPr lang="en-US" sz="1400" dirty="0" smtClean="0"/>
              <a:t> </a:t>
            </a:r>
            <a:r>
              <a:rPr lang="en-US" sz="1400" dirty="0" err="1" smtClean="0"/>
              <a:t>hasil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bahasa</a:t>
            </a:r>
            <a:r>
              <a:rPr lang="en-US" sz="1400" i="1" dirty="0"/>
              <a:t> </a:t>
            </a:r>
            <a:r>
              <a:rPr lang="en-US" sz="1400" i="1" dirty="0" smtClean="0"/>
              <a:t>Pascal </a:t>
            </a:r>
            <a:r>
              <a:rPr lang="en-US" sz="1400" dirty="0" err="1" smtClean="0"/>
              <a:t>digunakan</a:t>
            </a:r>
            <a:r>
              <a:rPr lang="en-US" sz="1400" dirty="0" smtClean="0"/>
              <a:t> </a:t>
            </a:r>
            <a:r>
              <a:rPr lang="en-US" sz="1400" dirty="0" err="1" smtClean="0"/>
              <a:t>prosedur</a:t>
            </a:r>
            <a:r>
              <a:rPr lang="en-US" sz="1400" dirty="0" smtClean="0"/>
              <a:t> </a:t>
            </a:r>
            <a:r>
              <a:rPr lang="en-US" sz="1400" dirty="0" err="1" smtClean="0"/>
              <a:t>standar</a:t>
            </a:r>
            <a:r>
              <a:rPr lang="en-US" sz="1400" dirty="0" smtClean="0"/>
              <a:t> </a:t>
            </a:r>
            <a:r>
              <a:rPr lang="en-US" sz="1400" i="1" dirty="0" smtClean="0"/>
              <a:t>Write </a:t>
            </a:r>
            <a:r>
              <a:rPr lang="en-US" sz="1400" dirty="0" err="1" smtClean="0"/>
              <a:t>atau</a:t>
            </a:r>
            <a:r>
              <a:rPr lang="en-US" sz="1400" dirty="0" smtClean="0"/>
              <a:t> </a:t>
            </a:r>
            <a:r>
              <a:rPr lang="en-US" sz="1400" i="1" dirty="0" err="1" smtClean="0"/>
              <a:t>WriteLn</a:t>
            </a:r>
            <a:r>
              <a:rPr lang="en-US" sz="1400" dirty="0" smtClean="0"/>
              <a:t>. </a:t>
            </a:r>
            <a:r>
              <a:rPr lang="en-US" sz="1400" dirty="0" err="1" smtClean="0"/>
              <a:t>Prosedur</a:t>
            </a:r>
            <a:r>
              <a:rPr lang="en-US" sz="1400" dirty="0" smtClean="0"/>
              <a:t> </a:t>
            </a:r>
            <a:r>
              <a:rPr lang="en-US" sz="1400" dirty="0" err="1" smtClean="0"/>
              <a:t>standar</a:t>
            </a:r>
            <a:r>
              <a:rPr lang="en-US" sz="1400" dirty="0" smtClean="0"/>
              <a:t> </a:t>
            </a:r>
            <a:r>
              <a:rPr lang="en-US" sz="1400" i="1" dirty="0" smtClean="0"/>
              <a:t>Write </a:t>
            </a:r>
            <a:r>
              <a:rPr lang="en-US" sz="1400" dirty="0" err="1" smtClean="0"/>
              <a:t>menampilkan</a:t>
            </a:r>
            <a:r>
              <a:rPr lang="en-US" sz="1400" dirty="0" smtClean="0"/>
              <a:t> </a:t>
            </a:r>
            <a:r>
              <a:rPr lang="en-US" sz="1400" dirty="0" err="1" smtClean="0"/>
              <a:t>hasil</a:t>
            </a:r>
            <a:r>
              <a:rPr lang="en-US" sz="1400" dirty="0" smtClean="0"/>
              <a:t> </a:t>
            </a:r>
            <a:r>
              <a:rPr lang="en-US" sz="1400" dirty="0" err="1" smtClean="0"/>
              <a:t>tanpa</a:t>
            </a:r>
            <a:r>
              <a:rPr lang="en-US" sz="1400" dirty="0" smtClean="0"/>
              <a:t> </a:t>
            </a:r>
            <a:r>
              <a:rPr lang="en-US" sz="1400" dirty="0" err="1" smtClean="0"/>
              <a:t>ganti</a:t>
            </a:r>
            <a:r>
              <a:rPr lang="en-US" sz="1400" dirty="0" smtClean="0"/>
              <a:t> </a:t>
            </a:r>
            <a:r>
              <a:rPr lang="en-US" sz="1400" dirty="0" err="1" smtClean="0"/>
              <a:t>baris</a:t>
            </a:r>
            <a:r>
              <a:rPr lang="en-US" sz="1400" dirty="0" smtClean="0"/>
              <a:t>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tampilan</a:t>
            </a:r>
            <a:r>
              <a:rPr lang="en-US" sz="1400" dirty="0" smtClean="0"/>
              <a:t> </a:t>
            </a:r>
            <a:r>
              <a:rPr lang="en-US" sz="1400" dirty="0" err="1" smtClean="0"/>
              <a:t>berikutnya</a:t>
            </a:r>
            <a:r>
              <a:rPr lang="en-US" sz="1400" dirty="0" smtClean="0"/>
              <a:t>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disambungkan</a:t>
            </a:r>
            <a:r>
              <a:rPr lang="en-US" sz="1400" dirty="0" smtClean="0"/>
              <a:t> </a:t>
            </a:r>
            <a:r>
              <a:rPr lang="en-US" sz="1400" dirty="0" err="1" smtClean="0"/>
              <a:t>dalam</a:t>
            </a:r>
            <a:r>
              <a:rPr lang="en-US" sz="1400" dirty="0" smtClean="0"/>
              <a:t> </a:t>
            </a:r>
            <a:r>
              <a:rPr lang="en-US" sz="1400" dirty="0" err="1" smtClean="0"/>
              <a:t>baris</a:t>
            </a:r>
            <a:r>
              <a:rPr lang="en-US" sz="1400" dirty="0" smtClean="0"/>
              <a:t> yang </a:t>
            </a:r>
            <a:r>
              <a:rPr lang="en-US" sz="1400" dirty="0" err="1" smtClean="0"/>
              <a:t>sama</a:t>
            </a:r>
            <a:r>
              <a:rPr lang="en-US" sz="1400" dirty="0" smtClean="0"/>
              <a:t>. </a:t>
            </a:r>
            <a:r>
              <a:rPr lang="en-US" sz="1400" dirty="0" err="1" smtClean="0"/>
              <a:t>Sedangkan</a:t>
            </a:r>
            <a:r>
              <a:rPr lang="en-US" sz="1400" dirty="0" smtClean="0"/>
              <a:t> </a:t>
            </a:r>
            <a:r>
              <a:rPr lang="en-US" sz="1400" dirty="0" err="1" smtClean="0"/>
              <a:t>prosedur</a:t>
            </a:r>
            <a:r>
              <a:rPr lang="en-US" sz="1400" dirty="0" smtClean="0"/>
              <a:t> </a:t>
            </a:r>
            <a:r>
              <a:rPr lang="en-US" sz="1400" dirty="0" err="1" smtClean="0"/>
              <a:t>standar</a:t>
            </a:r>
            <a:r>
              <a:rPr lang="en-US" sz="1400" i="1" dirty="0"/>
              <a:t> </a:t>
            </a:r>
            <a:r>
              <a:rPr lang="en-US" sz="1400" i="1" dirty="0" err="1" smtClean="0"/>
              <a:t>WriteLn</a:t>
            </a:r>
            <a:r>
              <a:rPr lang="en-US" sz="1400" i="1" dirty="0" smtClean="0"/>
              <a:t> </a:t>
            </a:r>
            <a:r>
              <a:rPr lang="en-US" sz="1400" dirty="0" err="1" smtClean="0"/>
              <a:t>dipakai</a:t>
            </a:r>
            <a:r>
              <a:rPr lang="en-US" sz="1400" dirty="0" smtClean="0"/>
              <a:t>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menampilkan</a:t>
            </a:r>
            <a:r>
              <a:rPr lang="en-US" sz="1400" dirty="0" smtClean="0"/>
              <a:t> </a:t>
            </a:r>
            <a:r>
              <a:rPr lang="en-US" sz="1400" dirty="0" err="1" smtClean="0"/>
              <a:t>tampilan</a:t>
            </a:r>
            <a:r>
              <a:rPr lang="en-US" sz="1400" dirty="0" smtClean="0"/>
              <a:t> </a:t>
            </a:r>
            <a:r>
              <a:rPr lang="en-US" sz="1400" dirty="0" err="1" smtClean="0"/>
              <a:t>perbaris</a:t>
            </a:r>
            <a:r>
              <a:rPr lang="en-US" sz="1400" dirty="0" smtClean="0"/>
              <a:t>,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ganti</a:t>
            </a:r>
            <a:r>
              <a:rPr lang="en-US" sz="1400" dirty="0" smtClean="0"/>
              <a:t> </a:t>
            </a:r>
            <a:r>
              <a:rPr lang="en-US" sz="1400" dirty="0" err="1" smtClean="0"/>
              <a:t>baris</a:t>
            </a:r>
            <a:r>
              <a:rPr lang="en-US" sz="1400" dirty="0" smtClean="0"/>
              <a:t>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tampilan</a:t>
            </a:r>
            <a:r>
              <a:rPr lang="en-US" sz="1400" dirty="0" smtClean="0"/>
              <a:t> </a:t>
            </a:r>
            <a:r>
              <a:rPr lang="en-US" sz="1400" dirty="0" err="1" smtClean="0"/>
              <a:t>berikutnya</a:t>
            </a:r>
            <a:r>
              <a:rPr lang="en-US" sz="1400" dirty="0" smtClean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400" dirty="0"/>
          </a:p>
          <a:p>
            <a:pPr marL="342900" indent="-342900" algn="just">
              <a:lnSpc>
                <a:spcPct val="150000"/>
              </a:lnSpc>
              <a:buFont typeface="+mj-lt"/>
              <a:buAutoNum type="alphaLcPeriod"/>
            </a:pPr>
            <a:r>
              <a:rPr lang="en-US" sz="1600" i="1" dirty="0" smtClean="0"/>
              <a:t>Default </a:t>
            </a:r>
            <a:r>
              <a:rPr lang="en-US" sz="1600" dirty="0" err="1" smtClean="0"/>
              <a:t>Tampilan</a:t>
            </a:r>
            <a:r>
              <a:rPr lang="en-US" sz="1600" dirty="0" smtClean="0"/>
              <a:t> </a:t>
            </a:r>
            <a:r>
              <a:rPr lang="en-US" sz="1600" dirty="0" err="1" smtClean="0"/>
              <a:t>Tipe</a:t>
            </a:r>
            <a:r>
              <a:rPr lang="en-US" sz="1600" dirty="0" smtClean="0"/>
              <a:t> Integer.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dirty="0"/>
              <a:t>	</a:t>
            </a:r>
            <a:r>
              <a:rPr lang="en-US" sz="1400" dirty="0" err="1" smtClean="0"/>
              <a:t>Tampilan</a:t>
            </a:r>
            <a:r>
              <a:rPr lang="en-US" sz="1400" dirty="0" smtClean="0"/>
              <a:t> </a:t>
            </a:r>
            <a:r>
              <a:rPr lang="en-US" sz="1400" dirty="0" err="1" smtClean="0"/>
              <a:t>nilai</a:t>
            </a:r>
            <a:r>
              <a:rPr lang="en-US" sz="1400" dirty="0" smtClean="0"/>
              <a:t> </a:t>
            </a:r>
            <a:r>
              <a:rPr lang="en-US" sz="1400" i="1" dirty="0" smtClean="0"/>
              <a:t>integer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ditampilkan</a:t>
            </a:r>
            <a:r>
              <a:rPr lang="en-US" sz="1400" dirty="0" smtClean="0"/>
              <a:t> </a:t>
            </a:r>
            <a:r>
              <a:rPr lang="en-US" sz="1400" dirty="0" err="1" smtClean="0"/>
              <a:t>berbentuk</a:t>
            </a:r>
            <a:r>
              <a:rPr lang="en-US" sz="1400" dirty="0" smtClean="0"/>
              <a:t>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/>
              <a:t>	</a:t>
            </a:r>
            <a:r>
              <a:rPr lang="en-US" sz="1400" dirty="0" err="1" smtClean="0"/>
              <a:t>ddddd</a:t>
            </a:r>
            <a:endParaRPr lang="en-US" sz="1400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/>
              <a:t>	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tidak</a:t>
            </a:r>
            <a:r>
              <a:rPr lang="en-US" sz="1400" dirty="0" smtClean="0"/>
              <a:t> </a:t>
            </a:r>
            <a:r>
              <a:rPr lang="en-US" sz="1400" dirty="0" err="1" smtClean="0"/>
              <a:t>mengandung</a:t>
            </a:r>
            <a:r>
              <a:rPr lang="en-US" sz="1400" dirty="0" smtClean="0"/>
              <a:t> </a:t>
            </a:r>
            <a:r>
              <a:rPr lang="en-US" sz="1400" i="1" dirty="0" smtClean="0"/>
              <a:t>blank</a:t>
            </a:r>
            <a:r>
              <a:rPr lang="en-US" sz="1400" dirty="0" smtClean="0"/>
              <a:t> di </a:t>
            </a:r>
            <a:r>
              <a:rPr lang="en-US" sz="1400" dirty="0" err="1" smtClean="0"/>
              <a:t>muka</a:t>
            </a:r>
            <a:r>
              <a:rPr lang="en-US" sz="1400" dirty="0" smtClean="0"/>
              <a:t> (</a:t>
            </a:r>
            <a:r>
              <a:rPr lang="en-US" sz="1400" i="1" dirty="0" smtClean="0"/>
              <a:t>leading blank</a:t>
            </a:r>
            <a:r>
              <a:rPr lang="en-US" sz="1400" dirty="0" smtClean="0"/>
              <a:t>) </a:t>
            </a:r>
            <a:r>
              <a:rPr lang="en-US" sz="1400" dirty="0" err="1" smtClean="0"/>
              <a:t>maupun</a:t>
            </a:r>
            <a:r>
              <a:rPr lang="en-US" sz="1400" dirty="0" smtClean="0"/>
              <a:t> </a:t>
            </a:r>
            <a:r>
              <a:rPr lang="en-US" sz="1400" i="1" dirty="0" smtClean="0"/>
              <a:t>blank</a:t>
            </a:r>
            <a:r>
              <a:rPr lang="en-US" sz="1400" dirty="0" smtClean="0"/>
              <a:t> di </a:t>
            </a:r>
            <a:r>
              <a:rPr lang="en-US" sz="1400" dirty="0" err="1" smtClean="0"/>
              <a:t>belakang</a:t>
            </a:r>
            <a:r>
              <a:rPr lang="en-US" sz="1400" dirty="0" smtClean="0"/>
              <a:t> (</a:t>
            </a:r>
            <a:r>
              <a:rPr lang="en-US" sz="1400" i="1" dirty="0" smtClean="0"/>
              <a:t>trailing blank</a:t>
            </a:r>
            <a:r>
              <a:rPr lang="en-US" sz="1400" dirty="0" smtClean="0"/>
              <a:t>).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51965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Autofit/>
          </a:bodyPr>
          <a:lstStyle/>
          <a:p>
            <a:r>
              <a:rPr lang="en-US" sz="2600" dirty="0" smtClean="0"/>
              <a:t>D. MENGATUR INSTRUKSI MASUKKAN DAN KELUARAN</a:t>
            </a:r>
            <a:endParaRPr lang="id-ID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90133"/>
            <a:ext cx="10860089" cy="4927599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 startAt="5"/>
            </a:pPr>
            <a:r>
              <a:rPr lang="en-US" sz="1600" b="1" dirty="0" err="1" smtClean="0"/>
              <a:t>Menampilkan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Hasil</a:t>
            </a:r>
            <a:endParaRPr lang="en-US" sz="1600" b="1" dirty="0" smtClean="0"/>
          </a:p>
          <a:p>
            <a:pPr marL="800100" lvl="1" indent="-342900" algn="just">
              <a:lnSpc>
                <a:spcPct val="150000"/>
              </a:lnSpc>
              <a:buFont typeface="+mj-lt"/>
              <a:buAutoNum type="alphaLcPeriod" startAt="2"/>
            </a:pPr>
            <a:r>
              <a:rPr lang="en-US" sz="1600" i="1" dirty="0" smtClean="0"/>
              <a:t>Default</a:t>
            </a:r>
            <a:r>
              <a:rPr lang="en-US" sz="1600" dirty="0" smtClean="0"/>
              <a:t> </a:t>
            </a:r>
            <a:r>
              <a:rPr lang="en-US" sz="1600" dirty="0" err="1" smtClean="0"/>
              <a:t>Tampilan</a:t>
            </a:r>
            <a:r>
              <a:rPr lang="en-US" sz="1600" dirty="0" smtClean="0"/>
              <a:t> </a:t>
            </a:r>
            <a:r>
              <a:rPr lang="en-US" sz="1600" dirty="0" err="1" smtClean="0"/>
              <a:t>Tipe</a:t>
            </a:r>
            <a:r>
              <a:rPr lang="en-US" sz="1600" dirty="0" smtClean="0"/>
              <a:t> </a:t>
            </a:r>
            <a:r>
              <a:rPr lang="en-US" sz="1600" i="1" dirty="0" smtClean="0"/>
              <a:t>Real.</a:t>
            </a:r>
            <a:endParaRPr lang="en-US" sz="1600" i="1" dirty="0"/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400" i="1" dirty="0" smtClean="0"/>
              <a:t>	</a:t>
            </a:r>
            <a:r>
              <a:rPr lang="en-US" sz="1400" dirty="0" err="1" smtClean="0"/>
              <a:t>Tampilan</a:t>
            </a:r>
            <a:r>
              <a:rPr lang="en-US" sz="1400" dirty="0" smtClean="0"/>
              <a:t> </a:t>
            </a:r>
            <a:r>
              <a:rPr lang="en-US" sz="1400" dirty="0" err="1" smtClean="0"/>
              <a:t>nilai</a:t>
            </a:r>
            <a:r>
              <a:rPr lang="en-US" sz="1400" dirty="0" smtClean="0"/>
              <a:t> </a:t>
            </a:r>
            <a:r>
              <a:rPr lang="en-US" sz="1400" i="1" dirty="0" smtClean="0"/>
              <a:t>real</a:t>
            </a:r>
            <a:r>
              <a:rPr lang="en-US" sz="1400" dirty="0" smtClean="0"/>
              <a:t> </a:t>
            </a:r>
            <a:r>
              <a:rPr lang="en-US" sz="1400" dirty="0" err="1" smtClean="0"/>
              <a:t>menempati</a:t>
            </a:r>
            <a:r>
              <a:rPr lang="en-US" sz="1400" dirty="0" smtClean="0"/>
              <a:t> </a:t>
            </a:r>
            <a:r>
              <a:rPr lang="en-US" sz="1400" dirty="0" err="1" smtClean="0"/>
              <a:t>posisi</a:t>
            </a:r>
            <a:r>
              <a:rPr lang="en-US" sz="1400" dirty="0" smtClean="0"/>
              <a:t> </a:t>
            </a:r>
            <a:r>
              <a:rPr lang="en-US" sz="1400" dirty="0" err="1" smtClean="0"/>
              <a:t>lebar</a:t>
            </a:r>
            <a:r>
              <a:rPr lang="en-US" sz="1400" dirty="0" smtClean="0"/>
              <a:t> 18 digit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menggunakan</a:t>
            </a:r>
            <a:r>
              <a:rPr lang="en-US" sz="1400" dirty="0" smtClean="0"/>
              <a:t> </a:t>
            </a:r>
            <a:r>
              <a:rPr lang="en-US" sz="1400" dirty="0" err="1" smtClean="0"/>
              <a:t>bentuk</a:t>
            </a:r>
            <a:r>
              <a:rPr lang="en-US" sz="1400" dirty="0" smtClean="0"/>
              <a:t> </a:t>
            </a:r>
            <a:r>
              <a:rPr lang="en-US" sz="1400" dirty="0" err="1" smtClean="0"/>
              <a:t>eksponential</a:t>
            </a:r>
            <a:r>
              <a:rPr lang="en-US" sz="1400" dirty="0" smtClean="0"/>
              <a:t>.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nilai</a:t>
            </a:r>
            <a:r>
              <a:rPr lang="en-US" sz="1400" dirty="0" smtClean="0"/>
              <a:t> </a:t>
            </a:r>
            <a:r>
              <a:rPr lang="en-US" sz="1400" i="1" dirty="0" smtClean="0"/>
              <a:t>real </a:t>
            </a:r>
            <a:r>
              <a:rPr lang="en-US" sz="1400" dirty="0" err="1" smtClean="0"/>
              <a:t>positif</a:t>
            </a:r>
            <a:r>
              <a:rPr lang="en-US" sz="1400" dirty="0" smtClean="0"/>
              <a:t> </a:t>
            </a:r>
            <a:r>
              <a:rPr lang="en-US" sz="1400" dirty="0" err="1" smtClean="0"/>
              <a:t>atau</a:t>
            </a:r>
            <a:r>
              <a:rPr lang="en-US" sz="1400" dirty="0" smtClean="0"/>
              <a:t> </a:t>
            </a:r>
            <a:r>
              <a:rPr lang="en-US" sz="1400" dirty="0" err="1" smtClean="0"/>
              <a:t>nol</a:t>
            </a:r>
            <a:r>
              <a:rPr lang="en-US" sz="1400" dirty="0" smtClean="0"/>
              <a:t>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ditampilkan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bentuk</a:t>
            </a:r>
            <a:r>
              <a:rPr lang="en-US" sz="1400" dirty="0" smtClean="0"/>
              <a:t>: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400" dirty="0" err="1" smtClean="0"/>
              <a:t>bd.dddddddddddEsdd</a:t>
            </a:r>
            <a:endParaRPr lang="en-US" sz="1400" dirty="0" smtClean="0"/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nilai</a:t>
            </a:r>
            <a:r>
              <a:rPr lang="en-US" sz="1400" dirty="0" smtClean="0"/>
              <a:t> </a:t>
            </a:r>
            <a:r>
              <a:rPr lang="en-US" sz="1400" i="1" dirty="0" smtClean="0"/>
              <a:t>real </a:t>
            </a:r>
            <a:r>
              <a:rPr lang="en-US" sz="1400" dirty="0" smtClean="0"/>
              <a:t>negative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ditampilkan</a:t>
            </a:r>
            <a:r>
              <a:rPr lang="en-US" sz="1400" dirty="0" smtClean="0"/>
              <a:t> </a:t>
            </a:r>
            <a:r>
              <a:rPr lang="en-US" sz="1400" dirty="0" err="1" smtClean="0"/>
              <a:t>berbentuk</a:t>
            </a:r>
            <a:r>
              <a:rPr lang="en-US" sz="1400" dirty="0" smtClean="0"/>
              <a:t>: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400" dirty="0" smtClean="0"/>
              <a:t>-</a:t>
            </a:r>
            <a:r>
              <a:rPr lang="en-US" sz="1400" dirty="0" err="1" smtClean="0"/>
              <a:t>d.dddddddddddEsdd</a:t>
            </a:r>
            <a:endParaRPr lang="en-US" sz="1400" dirty="0" smtClean="0"/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400" dirty="0" err="1" smtClean="0"/>
              <a:t>Keterangan</a:t>
            </a:r>
            <a:r>
              <a:rPr lang="en-US" sz="1400" dirty="0" smtClean="0"/>
              <a:t>: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400" dirty="0" smtClean="0"/>
              <a:t>b = blank	d = digit	s = </a:t>
            </a:r>
            <a:r>
              <a:rPr lang="en-US" sz="1400" dirty="0" err="1" smtClean="0"/>
              <a:t>tanda</a:t>
            </a:r>
            <a:r>
              <a:rPr lang="en-US" sz="1400" dirty="0" smtClean="0"/>
              <a:t> </a:t>
            </a:r>
            <a:r>
              <a:rPr lang="en-US" sz="1400" dirty="0" err="1" smtClean="0"/>
              <a:t>positif</a:t>
            </a:r>
            <a:r>
              <a:rPr lang="en-US" sz="1400" dirty="0"/>
              <a:t> </a:t>
            </a:r>
            <a:r>
              <a:rPr lang="en-US" sz="1400" dirty="0" smtClean="0"/>
              <a:t>/ negative	- = </a:t>
            </a:r>
            <a:r>
              <a:rPr lang="en-US" sz="1400" dirty="0" err="1" smtClean="0"/>
              <a:t>tanda</a:t>
            </a:r>
            <a:r>
              <a:rPr lang="en-US" sz="1400" dirty="0" smtClean="0"/>
              <a:t> </a:t>
            </a:r>
            <a:r>
              <a:rPr lang="en-US" sz="1400" dirty="0" err="1" smtClean="0"/>
              <a:t>negatif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55269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Autofit/>
          </a:bodyPr>
          <a:lstStyle/>
          <a:p>
            <a:r>
              <a:rPr lang="en-US" sz="2600" dirty="0" smtClean="0"/>
              <a:t>D. MENGATUR INSTRUKSI MASUKKAN DAN KELUARAN</a:t>
            </a:r>
            <a:endParaRPr lang="id-ID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90133"/>
            <a:ext cx="10860089" cy="4927599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 startAt="5"/>
            </a:pPr>
            <a:r>
              <a:rPr lang="en-US" sz="1600" b="1" dirty="0" err="1" smtClean="0"/>
              <a:t>Menampilkan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Hasil</a:t>
            </a:r>
            <a:endParaRPr lang="en-US" sz="1600" b="1" dirty="0" smtClean="0"/>
          </a:p>
          <a:p>
            <a:pPr marL="800100" lvl="1" indent="-342900" algn="just">
              <a:lnSpc>
                <a:spcPct val="150000"/>
              </a:lnSpc>
              <a:buFont typeface="+mj-lt"/>
              <a:buAutoNum type="alphaLcPeriod" startAt="3"/>
            </a:pPr>
            <a:r>
              <a:rPr lang="en-US" sz="1600" b="1" i="1" dirty="0" smtClean="0"/>
              <a:t>Default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Tampilan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Tipe</a:t>
            </a:r>
            <a:r>
              <a:rPr lang="en-US" sz="1600" b="1" dirty="0" smtClean="0"/>
              <a:t> </a:t>
            </a:r>
            <a:r>
              <a:rPr lang="en-US" sz="1600" b="1" i="1" dirty="0" smtClean="0"/>
              <a:t>Char.</a:t>
            </a:r>
            <a:endParaRPr lang="en-US" sz="1600" b="1" i="1" dirty="0"/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400" i="1" dirty="0" smtClean="0"/>
              <a:t>	</a:t>
            </a:r>
            <a:r>
              <a:rPr lang="en-US" sz="1400" dirty="0" err="1" smtClean="0"/>
              <a:t>Karakter</a:t>
            </a:r>
            <a:r>
              <a:rPr lang="en-US" sz="1400" dirty="0" smtClean="0"/>
              <a:t> </a:t>
            </a:r>
            <a:r>
              <a:rPr lang="en-US" sz="1400" dirty="0" err="1" smtClean="0"/>
              <a:t>ditampilkan</a:t>
            </a:r>
            <a:r>
              <a:rPr lang="en-US" sz="1400" dirty="0" smtClean="0"/>
              <a:t> </a:t>
            </a:r>
            <a:r>
              <a:rPr lang="en-US" sz="1400" dirty="0" err="1" smtClean="0"/>
              <a:t>tanpa</a:t>
            </a:r>
            <a:r>
              <a:rPr lang="en-US" sz="1400" dirty="0" smtClean="0"/>
              <a:t> </a:t>
            </a:r>
            <a:r>
              <a:rPr lang="en-US" sz="1400" dirty="0" err="1" smtClean="0"/>
              <a:t>mengandung</a:t>
            </a:r>
            <a:r>
              <a:rPr lang="en-US" sz="1400" dirty="0" smtClean="0"/>
              <a:t> </a:t>
            </a:r>
            <a:r>
              <a:rPr lang="en-US" sz="1400" i="1" dirty="0" smtClean="0"/>
              <a:t>blank </a:t>
            </a:r>
            <a:r>
              <a:rPr lang="en-US" sz="1400" dirty="0" smtClean="0"/>
              <a:t>di </a:t>
            </a:r>
            <a:r>
              <a:rPr lang="en-US" sz="1400" dirty="0" err="1" smtClean="0"/>
              <a:t>muka</a:t>
            </a:r>
            <a:r>
              <a:rPr lang="en-US" sz="1400" dirty="0" smtClean="0"/>
              <a:t> </a:t>
            </a:r>
            <a:r>
              <a:rPr lang="en-US" sz="1400" dirty="0" err="1" smtClean="0"/>
              <a:t>maupun</a:t>
            </a:r>
            <a:r>
              <a:rPr lang="en-US" sz="1400" dirty="0" smtClean="0"/>
              <a:t> </a:t>
            </a:r>
            <a:r>
              <a:rPr lang="en-US" sz="1400" i="1" dirty="0" smtClean="0"/>
              <a:t>blank </a:t>
            </a:r>
            <a:r>
              <a:rPr lang="en-US" sz="1400" dirty="0" smtClean="0"/>
              <a:t>di </a:t>
            </a:r>
            <a:r>
              <a:rPr lang="en-US" sz="1400" dirty="0" err="1" smtClean="0"/>
              <a:t>belakang</a:t>
            </a:r>
            <a:r>
              <a:rPr lang="en-US" sz="1400" dirty="0" smtClean="0"/>
              <a:t>.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lphaLcPeriod" startAt="4"/>
            </a:pPr>
            <a:r>
              <a:rPr lang="en-US" sz="1600" b="1" i="1" dirty="0" smtClean="0"/>
              <a:t>Default </a:t>
            </a:r>
            <a:r>
              <a:rPr lang="en-US" sz="1600" b="1" dirty="0" err="1" smtClean="0"/>
              <a:t>Tampilan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Tipe</a:t>
            </a:r>
            <a:r>
              <a:rPr lang="en-US" sz="1600" b="1" dirty="0" smtClean="0"/>
              <a:t> String.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600" dirty="0"/>
              <a:t>	</a:t>
            </a:r>
            <a:r>
              <a:rPr lang="en-US" sz="1400" dirty="0" err="1" smtClean="0"/>
              <a:t>Tampilan</a:t>
            </a:r>
            <a:r>
              <a:rPr lang="en-US" sz="1400" dirty="0" smtClean="0"/>
              <a:t> </a:t>
            </a:r>
            <a:r>
              <a:rPr lang="en-US" sz="1400" i="1" dirty="0" smtClean="0"/>
              <a:t>string </a:t>
            </a:r>
            <a:r>
              <a:rPr lang="en-US" sz="1400" dirty="0" err="1" smtClean="0"/>
              <a:t>ditunjukkan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panjang</a:t>
            </a:r>
            <a:r>
              <a:rPr lang="en-US" sz="1400" dirty="0" smtClean="0"/>
              <a:t> </a:t>
            </a:r>
            <a:r>
              <a:rPr lang="en-US" sz="1400" dirty="0" err="1" smtClean="0"/>
              <a:t>sesuai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panjang</a:t>
            </a:r>
            <a:r>
              <a:rPr lang="en-US" sz="1400" dirty="0" smtClean="0"/>
              <a:t> </a:t>
            </a:r>
            <a:r>
              <a:rPr lang="en-US" sz="1400" dirty="0" err="1" smtClean="0"/>
              <a:t>sisinya</a:t>
            </a:r>
            <a:r>
              <a:rPr lang="en-US" sz="1400" dirty="0" smtClean="0"/>
              <a:t> </a:t>
            </a:r>
            <a:r>
              <a:rPr lang="en-US" sz="1400" dirty="0" err="1" smtClean="0"/>
              <a:t>tanpa</a:t>
            </a:r>
            <a:r>
              <a:rPr lang="en-US" sz="1400" dirty="0" smtClean="0"/>
              <a:t> </a:t>
            </a:r>
            <a:r>
              <a:rPr lang="en-US" sz="1400" dirty="0" err="1" smtClean="0"/>
              <a:t>mengandung</a:t>
            </a:r>
            <a:r>
              <a:rPr lang="en-US" sz="1400" dirty="0" smtClean="0"/>
              <a:t> </a:t>
            </a:r>
            <a:r>
              <a:rPr lang="en-US" sz="1400" i="1" dirty="0" smtClean="0"/>
              <a:t>blank</a:t>
            </a:r>
            <a:r>
              <a:rPr lang="en-US" sz="1400" dirty="0" smtClean="0"/>
              <a:t> di </a:t>
            </a:r>
            <a:r>
              <a:rPr lang="en-US" sz="1400" dirty="0" err="1" smtClean="0"/>
              <a:t>muka</a:t>
            </a:r>
            <a:r>
              <a:rPr lang="en-US" sz="1400" dirty="0" smtClean="0"/>
              <a:t> </a:t>
            </a:r>
            <a:r>
              <a:rPr lang="en-US" sz="1400" dirty="0" err="1" smtClean="0"/>
              <a:t>atau</a:t>
            </a:r>
            <a:r>
              <a:rPr lang="en-US" sz="1400" dirty="0" smtClean="0"/>
              <a:t> </a:t>
            </a:r>
            <a:r>
              <a:rPr lang="en-US" sz="1400" i="1" dirty="0" smtClean="0"/>
              <a:t>blank</a:t>
            </a:r>
            <a:r>
              <a:rPr lang="en-US" sz="1400" dirty="0" smtClean="0"/>
              <a:t> di </a:t>
            </a:r>
            <a:r>
              <a:rPr lang="en-US" sz="1400" dirty="0" err="1" smtClean="0"/>
              <a:t>belakang</a:t>
            </a:r>
            <a:r>
              <a:rPr lang="en-US" sz="1400" dirty="0" smtClean="0"/>
              <a:t>.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lphaLcPeriod" startAt="5"/>
            </a:pPr>
            <a:r>
              <a:rPr lang="en-US" sz="1600" b="1" i="1" dirty="0" smtClean="0"/>
              <a:t>Default </a:t>
            </a:r>
            <a:r>
              <a:rPr lang="en-US" sz="1600" b="1" dirty="0" err="1" smtClean="0"/>
              <a:t>Tampilan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Tipe</a:t>
            </a:r>
            <a:r>
              <a:rPr lang="en-US" sz="1600" b="1" dirty="0" smtClean="0"/>
              <a:t> Boolean.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600" dirty="0"/>
              <a:t>	</a:t>
            </a:r>
            <a:r>
              <a:rPr lang="en-US" sz="1400" dirty="0" err="1" smtClean="0"/>
              <a:t>Tampilan</a:t>
            </a:r>
            <a:r>
              <a:rPr lang="en-US" sz="1400" dirty="0" smtClean="0"/>
              <a:t> </a:t>
            </a:r>
            <a:r>
              <a:rPr lang="en-US" sz="1400" dirty="0" err="1" smtClean="0"/>
              <a:t>nilai</a:t>
            </a:r>
            <a:r>
              <a:rPr lang="en-US" sz="1400" dirty="0" smtClean="0"/>
              <a:t> </a:t>
            </a:r>
            <a:r>
              <a:rPr lang="en-US" sz="1400" i="1" dirty="0" smtClean="0"/>
              <a:t>Boolean True </a:t>
            </a:r>
            <a:r>
              <a:rPr lang="en-US" sz="1400" dirty="0" err="1" smtClean="0"/>
              <a:t>atau</a:t>
            </a:r>
            <a:r>
              <a:rPr lang="en-US" sz="1400" dirty="0" smtClean="0"/>
              <a:t> </a:t>
            </a:r>
            <a:r>
              <a:rPr lang="en-US" sz="1400" i="1" dirty="0" smtClean="0"/>
              <a:t>False </a:t>
            </a:r>
            <a:r>
              <a:rPr lang="en-US" sz="1400" dirty="0" err="1" smtClean="0"/>
              <a:t>ditampilkan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tidak</a:t>
            </a:r>
            <a:r>
              <a:rPr lang="en-US" sz="1400" dirty="0" smtClean="0"/>
              <a:t> </a:t>
            </a:r>
            <a:r>
              <a:rPr lang="en-US" sz="1400" dirty="0" err="1" smtClean="0"/>
              <a:t>mengandung</a:t>
            </a:r>
            <a:r>
              <a:rPr lang="en-US" sz="1400" dirty="0" smtClean="0"/>
              <a:t> </a:t>
            </a:r>
            <a:r>
              <a:rPr lang="en-US" sz="1400" i="1" dirty="0" smtClean="0"/>
              <a:t>blank</a:t>
            </a:r>
            <a:r>
              <a:rPr lang="en-US" sz="1400" dirty="0" smtClean="0"/>
              <a:t> di </a:t>
            </a:r>
            <a:r>
              <a:rPr lang="en-US" sz="1400" dirty="0" err="1" smtClean="0"/>
              <a:t>muka</a:t>
            </a:r>
            <a:r>
              <a:rPr lang="en-US" sz="1400" dirty="0" smtClean="0"/>
              <a:t> </a:t>
            </a:r>
            <a:r>
              <a:rPr lang="en-US" sz="1400" dirty="0" err="1" smtClean="0"/>
              <a:t>ataupun</a:t>
            </a:r>
            <a:r>
              <a:rPr lang="en-US" sz="1400" dirty="0" smtClean="0"/>
              <a:t> di </a:t>
            </a:r>
            <a:r>
              <a:rPr lang="en-US" sz="1400" dirty="0" err="1" smtClean="0"/>
              <a:t>belakang</a:t>
            </a:r>
            <a:r>
              <a:rPr lang="en-US" sz="1400" dirty="0" smtClean="0"/>
              <a:t>.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74875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A. </a:t>
            </a:r>
            <a:r>
              <a:rPr lang="en-US" sz="4000" dirty="0" err="1" smtClean="0"/>
              <a:t>Mengenal</a:t>
            </a:r>
            <a:r>
              <a:rPr lang="en-US" sz="4000" dirty="0" smtClean="0"/>
              <a:t>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0134"/>
            <a:ext cx="10038821" cy="5063066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sz="2400" b="1" dirty="0" smtClean="0"/>
              <a:t>Cara </a:t>
            </a:r>
            <a:r>
              <a:rPr lang="en-US" sz="2400" b="1" dirty="0" err="1" smtClean="0"/>
              <a:t>Meng</a:t>
            </a:r>
            <a:r>
              <a:rPr lang="en-US" sz="2400" b="1" dirty="0" smtClean="0"/>
              <a:t>-</a:t>
            </a:r>
            <a:r>
              <a:rPr lang="en-US" sz="2400" b="1" i="1" dirty="0" smtClean="0"/>
              <a:t>install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Pascal</a:t>
            </a:r>
          </a:p>
          <a:p>
            <a:pPr marL="0" indent="0" algn="just">
              <a:buNone/>
            </a:pPr>
            <a:r>
              <a:rPr lang="en-US" sz="2400" b="1" i="1" dirty="0"/>
              <a:t>	</a:t>
            </a:r>
            <a:r>
              <a:rPr lang="en-US" sz="1400" dirty="0" err="1" smtClean="0"/>
              <a:t>Selanjutnya</a:t>
            </a:r>
            <a:r>
              <a:rPr lang="en-US" sz="1400" dirty="0" smtClean="0"/>
              <a:t> </a:t>
            </a:r>
            <a:r>
              <a:rPr lang="en-US" sz="1400" i="1" dirty="0" smtClean="0"/>
              <a:t>accept</a:t>
            </a:r>
            <a:r>
              <a:rPr lang="en-US" sz="1400" dirty="0" smtClean="0"/>
              <a:t> End-User License Agreement </a:t>
            </a:r>
            <a:r>
              <a:rPr lang="en-US" sz="1400" dirty="0" err="1" smtClean="0"/>
              <a:t>seperti</a:t>
            </a:r>
            <a:r>
              <a:rPr lang="en-US" sz="1400" dirty="0" smtClean="0"/>
              <a:t> </a:t>
            </a:r>
            <a:r>
              <a:rPr lang="en-US" sz="1400" dirty="0" err="1" smtClean="0"/>
              <a:t>berikut</a:t>
            </a:r>
            <a:r>
              <a:rPr lang="en-US" sz="1400" dirty="0" smtClean="0"/>
              <a:t>:</a:t>
            </a:r>
          </a:p>
          <a:p>
            <a:pPr marL="0" indent="0" algn="just">
              <a:buNone/>
            </a:pPr>
            <a:endParaRPr lang="en-US" sz="2400" b="1" i="1" dirty="0" smtClean="0"/>
          </a:p>
          <a:p>
            <a:pPr marL="0" indent="0" algn="just">
              <a:buNone/>
            </a:pPr>
            <a:r>
              <a:rPr lang="en-US" sz="2400" b="1" i="1" dirty="0"/>
              <a:t>	</a:t>
            </a:r>
            <a:endParaRPr lang="en-US" sz="2400" b="1" i="1" dirty="0" smtClean="0"/>
          </a:p>
          <a:p>
            <a:pPr marL="0" indent="0" algn="just">
              <a:buNone/>
            </a:pPr>
            <a:endParaRPr lang="en-US" sz="2400" b="1" i="1" dirty="0"/>
          </a:p>
          <a:p>
            <a:pPr marL="0" indent="0" algn="just">
              <a:buNone/>
            </a:pPr>
            <a:endParaRPr lang="en-US" sz="2400" b="1" i="1" dirty="0" smtClean="0"/>
          </a:p>
          <a:p>
            <a:pPr marL="0" indent="0" algn="just">
              <a:buNone/>
            </a:pPr>
            <a:endParaRPr lang="en-US" sz="2400" b="1" i="1" dirty="0"/>
          </a:p>
          <a:p>
            <a:pPr marL="0" indent="0" algn="just">
              <a:buNone/>
            </a:pPr>
            <a:endParaRPr lang="en-US" sz="2400" b="1" i="1" dirty="0" smtClean="0"/>
          </a:p>
          <a:p>
            <a:pPr marL="0" indent="0" algn="just">
              <a:buNone/>
            </a:pPr>
            <a:r>
              <a:rPr lang="en-US" sz="2400" b="1" i="1" dirty="0"/>
              <a:t>	</a:t>
            </a:r>
            <a:endParaRPr lang="en-US" sz="2400" b="1" i="1" dirty="0" smtClean="0"/>
          </a:p>
          <a:p>
            <a:pPr marL="0" indent="0" algn="just">
              <a:buNone/>
            </a:pPr>
            <a:r>
              <a:rPr lang="en-US" sz="2400" b="1" i="1" dirty="0"/>
              <a:t>	</a:t>
            </a:r>
            <a:endParaRPr lang="en-US" sz="2400" b="1" i="1" dirty="0" smtClean="0"/>
          </a:p>
          <a:p>
            <a:pPr marL="0" indent="0" algn="just">
              <a:buNone/>
            </a:pPr>
            <a:r>
              <a:rPr lang="en-US" sz="2400" b="1" i="1" dirty="0"/>
              <a:t>	</a:t>
            </a:r>
            <a:r>
              <a:rPr lang="en-US" sz="1400" dirty="0" err="1" smtClean="0"/>
              <a:t>Klik</a:t>
            </a:r>
            <a:r>
              <a:rPr lang="en-US" sz="1400" dirty="0" smtClean="0"/>
              <a:t> </a:t>
            </a:r>
            <a:r>
              <a:rPr lang="en-US" sz="1400" dirty="0" err="1" smtClean="0"/>
              <a:t>tombol</a:t>
            </a:r>
            <a:r>
              <a:rPr lang="en-US" sz="1400" dirty="0" smtClean="0"/>
              <a:t> Next 3 kali</a:t>
            </a:r>
            <a:endParaRPr lang="en-US" sz="2400" b="1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98" y="2679963"/>
            <a:ext cx="3964517" cy="308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A. </a:t>
            </a:r>
            <a:r>
              <a:rPr lang="en-US" sz="4000" dirty="0" err="1" smtClean="0"/>
              <a:t>Mengenal</a:t>
            </a:r>
            <a:r>
              <a:rPr lang="en-US" sz="4000" dirty="0" smtClean="0"/>
              <a:t>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0134"/>
            <a:ext cx="10038821" cy="5063066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sz="2400" b="1" dirty="0" smtClean="0"/>
              <a:t>Cara </a:t>
            </a:r>
            <a:r>
              <a:rPr lang="en-US" sz="2400" b="1" dirty="0" err="1" smtClean="0"/>
              <a:t>Meng</a:t>
            </a:r>
            <a:r>
              <a:rPr lang="en-US" sz="2400" b="1" dirty="0" smtClean="0"/>
              <a:t>-</a:t>
            </a:r>
            <a:r>
              <a:rPr lang="en-US" sz="2400" b="1" i="1" dirty="0" smtClean="0"/>
              <a:t>install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Pascal</a:t>
            </a:r>
          </a:p>
          <a:p>
            <a:pPr marL="0" indent="0" algn="just">
              <a:buNone/>
            </a:pPr>
            <a:r>
              <a:rPr lang="en-US" sz="2400" b="1" i="1" dirty="0"/>
              <a:t>	</a:t>
            </a:r>
            <a:r>
              <a:rPr lang="en-US" sz="1400" dirty="0" err="1" smtClean="0"/>
              <a:t>Selanjutnya</a:t>
            </a:r>
            <a:r>
              <a:rPr lang="en-US" sz="1400" dirty="0" smtClean="0"/>
              <a:t> </a:t>
            </a:r>
            <a:r>
              <a:rPr lang="en-US" sz="1400" dirty="0" err="1" smtClean="0"/>
              <a:t>saat</a:t>
            </a:r>
            <a:r>
              <a:rPr lang="en-US" sz="1400" dirty="0" smtClean="0"/>
              <a:t> </a:t>
            </a:r>
            <a:r>
              <a:rPr lang="en-US" sz="1400" dirty="0" err="1" smtClean="0"/>
              <a:t>ada</a:t>
            </a:r>
            <a:r>
              <a:rPr lang="en-US" sz="1400" dirty="0" smtClean="0"/>
              <a:t> di </a:t>
            </a:r>
            <a:r>
              <a:rPr lang="en-US" sz="1400" dirty="0" err="1" smtClean="0"/>
              <a:t>bagian</a:t>
            </a:r>
            <a:r>
              <a:rPr lang="en-US" sz="1400" dirty="0" smtClean="0"/>
              <a:t> </a:t>
            </a:r>
            <a:r>
              <a:rPr lang="en-US" sz="1400" i="1" dirty="0" smtClean="0"/>
              <a:t>Configure Shortcuts</a:t>
            </a:r>
            <a:r>
              <a:rPr lang="en-US" sz="1400" dirty="0" smtClean="0"/>
              <a:t>:</a:t>
            </a:r>
          </a:p>
          <a:p>
            <a:pPr marL="0" indent="0" algn="just">
              <a:buNone/>
            </a:pPr>
            <a:endParaRPr lang="en-US" sz="1600" dirty="0"/>
          </a:p>
          <a:p>
            <a:pPr marL="0" indent="0" algn="just">
              <a:buNone/>
            </a:pPr>
            <a:endParaRPr lang="en-US" sz="1600" dirty="0" smtClean="0"/>
          </a:p>
          <a:p>
            <a:pPr marL="0" indent="0" algn="just">
              <a:buNone/>
            </a:pPr>
            <a:endParaRPr lang="en-US" sz="1600" dirty="0"/>
          </a:p>
          <a:p>
            <a:pPr marL="0" indent="0" algn="just">
              <a:buNone/>
            </a:pPr>
            <a:endParaRPr lang="en-US" sz="1600" dirty="0" smtClean="0"/>
          </a:p>
          <a:p>
            <a:pPr marL="0" indent="0" algn="just">
              <a:buNone/>
            </a:pPr>
            <a:endParaRPr lang="en-US" sz="1600" dirty="0"/>
          </a:p>
          <a:p>
            <a:pPr marL="0" indent="0" algn="just">
              <a:buNone/>
            </a:pPr>
            <a:endParaRPr lang="en-US" sz="1600" dirty="0" smtClean="0"/>
          </a:p>
          <a:p>
            <a:pPr marL="0" indent="0" algn="just">
              <a:buNone/>
            </a:pPr>
            <a:endParaRPr lang="en-US" sz="1600" dirty="0"/>
          </a:p>
          <a:p>
            <a:pPr marL="0" indent="0" algn="just">
              <a:buNone/>
            </a:pPr>
            <a:r>
              <a:rPr lang="en-US" sz="1600" dirty="0" smtClean="0"/>
              <a:t>	</a:t>
            </a:r>
          </a:p>
          <a:p>
            <a:pPr marL="0" indent="0" algn="just">
              <a:buNone/>
            </a:pPr>
            <a:endParaRPr lang="en-US" sz="1600" dirty="0"/>
          </a:p>
          <a:p>
            <a:pPr marL="0" indent="0" algn="just">
              <a:buNone/>
            </a:pPr>
            <a:endParaRPr lang="en-US" sz="1600" dirty="0" smtClean="0"/>
          </a:p>
          <a:p>
            <a:pPr marL="0" indent="0" algn="just">
              <a:buNone/>
            </a:pPr>
            <a:r>
              <a:rPr lang="en-US" sz="1600" dirty="0"/>
              <a:t>	</a:t>
            </a:r>
            <a:r>
              <a:rPr lang="en-US" sz="1400" dirty="0" smtClean="0"/>
              <a:t>Kalian </a:t>
            </a:r>
            <a:r>
              <a:rPr lang="en-US" sz="1400" dirty="0" err="1" smtClean="0"/>
              <a:t>bisa</a:t>
            </a:r>
            <a:r>
              <a:rPr lang="en-US" sz="1400" dirty="0" smtClean="0"/>
              <a:t> </a:t>
            </a:r>
            <a:r>
              <a:rPr lang="en-US" sz="1400" i="1" dirty="0" smtClean="0"/>
              <a:t>setting</a:t>
            </a:r>
            <a:r>
              <a:rPr lang="en-US" sz="1400" dirty="0" smtClean="0"/>
              <a:t> </a:t>
            </a:r>
            <a:r>
              <a:rPr lang="en-US" sz="1400" dirty="0" err="1" smtClean="0"/>
              <a:t>ketiga</a:t>
            </a:r>
            <a:r>
              <a:rPr lang="en-US" sz="1400" dirty="0" smtClean="0"/>
              <a:t> </a:t>
            </a:r>
            <a:r>
              <a:rPr lang="en-US" sz="1400" dirty="0" err="1" smtClean="0"/>
              <a:t>kotak</a:t>
            </a:r>
            <a:r>
              <a:rPr lang="en-US" sz="1400" dirty="0" smtClean="0"/>
              <a:t> </a:t>
            </a:r>
            <a:r>
              <a:rPr lang="en-US" sz="1400" dirty="0" err="1" smtClean="0"/>
              <a:t>tersebut</a:t>
            </a:r>
            <a:r>
              <a:rPr lang="en-US" sz="1400" dirty="0" smtClean="0"/>
              <a:t>, </a:t>
            </a:r>
            <a:r>
              <a:rPr lang="en-US" sz="1400" dirty="0" err="1" smtClean="0"/>
              <a:t>setelah</a:t>
            </a:r>
            <a:r>
              <a:rPr lang="en-US" sz="1400" dirty="0" smtClean="0"/>
              <a:t> </a:t>
            </a:r>
            <a:r>
              <a:rPr lang="en-US" sz="1400" dirty="0" err="1" smtClean="0"/>
              <a:t>itu</a:t>
            </a:r>
            <a:r>
              <a:rPr lang="en-US" sz="1400" dirty="0" smtClean="0"/>
              <a:t> </a:t>
            </a:r>
            <a:r>
              <a:rPr lang="en-US" sz="1400" dirty="0" err="1" smtClean="0"/>
              <a:t>klik</a:t>
            </a:r>
            <a:r>
              <a:rPr lang="en-US" sz="1400" dirty="0"/>
              <a:t> </a:t>
            </a:r>
            <a:r>
              <a:rPr lang="en-US" sz="1400" i="1" dirty="0" smtClean="0"/>
              <a:t>Next</a:t>
            </a:r>
            <a:r>
              <a:rPr lang="en-US" sz="1400" dirty="0" smtClean="0"/>
              <a:t> </a:t>
            </a:r>
            <a:r>
              <a:rPr lang="en-US" sz="1400" dirty="0" err="1" smtClean="0"/>
              <a:t>lalu</a:t>
            </a:r>
            <a:r>
              <a:rPr lang="en-US" sz="1400" dirty="0" smtClean="0"/>
              <a:t> </a:t>
            </a:r>
            <a:r>
              <a:rPr lang="en-US" sz="1400" dirty="0" err="1" smtClean="0"/>
              <a:t>klik</a:t>
            </a:r>
            <a:r>
              <a:rPr lang="en-US" sz="1400" dirty="0" smtClean="0"/>
              <a:t> </a:t>
            </a:r>
            <a:r>
              <a:rPr lang="en-US" sz="1400" i="1" dirty="0" smtClean="0"/>
              <a:t>Install</a:t>
            </a:r>
            <a:endParaRPr lang="en-US" sz="1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199" y="2528244"/>
            <a:ext cx="3250580" cy="252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A. </a:t>
            </a:r>
            <a:r>
              <a:rPr lang="en-US" sz="4000" dirty="0" err="1" smtClean="0"/>
              <a:t>Mengenal</a:t>
            </a:r>
            <a:r>
              <a:rPr lang="en-US" sz="4000" dirty="0" smtClean="0"/>
              <a:t>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0134"/>
            <a:ext cx="10038821" cy="5063066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sz="2400" b="1" dirty="0" smtClean="0"/>
              <a:t>Cara </a:t>
            </a:r>
            <a:r>
              <a:rPr lang="en-US" sz="2400" b="1" dirty="0" err="1" smtClean="0"/>
              <a:t>Meng</a:t>
            </a:r>
            <a:r>
              <a:rPr lang="en-US" sz="2400" b="1" dirty="0" smtClean="0"/>
              <a:t>-</a:t>
            </a:r>
            <a:r>
              <a:rPr lang="en-US" sz="2400" b="1" i="1" dirty="0" smtClean="0"/>
              <a:t>install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Pascal</a:t>
            </a:r>
          </a:p>
          <a:p>
            <a:pPr marL="0" indent="0" algn="just">
              <a:buNone/>
            </a:pPr>
            <a:r>
              <a:rPr lang="en-US" sz="2400" b="1" i="1" dirty="0"/>
              <a:t>	</a:t>
            </a:r>
            <a:r>
              <a:rPr lang="en-US" sz="1400" dirty="0" err="1" smtClean="0"/>
              <a:t>Setelah</a:t>
            </a:r>
            <a:r>
              <a:rPr lang="en-US" sz="1400" dirty="0" smtClean="0"/>
              <a:t> </a:t>
            </a:r>
            <a:r>
              <a:rPr lang="en-US" sz="1400" dirty="0" err="1" smtClean="0"/>
              <a:t>klik</a:t>
            </a:r>
            <a:r>
              <a:rPr lang="en-US" sz="1400" dirty="0" smtClean="0"/>
              <a:t> </a:t>
            </a:r>
            <a:r>
              <a:rPr lang="en-US" sz="1400" i="1" dirty="0" smtClean="0"/>
              <a:t>Install</a:t>
            </a:r>
            <a:r>
              <a:rPr lang="en-US" sz="1400" dirty="0" smtClean="0"/>
              <a:t>,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muncul</a:t>
            </a:r>
            <a:r>
              <a:rPr lang="en-US" sz="1400" dirty="0"/>
              <a:t> </a:t>
            </a:r>
            <a:r>
              <a:rPr lang="en-US" sz="1400" dirty="0" smtClean="0"/>
              <a:t>:</a:t>
            </a:r>
          </a:p>
          <a:p>
            <a:pPr marL="0" indent="0" algn="just">
              <a:buNone/>
            </a:pPr>
            <a:endParaRPr lang="en-US" sz="1400" dirty="0"/>
          </a:p>
          <a:p>
            <a:pPr marL="0" indent="0" algn="just">
              <a:buNone/>
            </a:pPr>
            <a:endParaRPr lang="en-US" sz="1600" dirty="0" smtClean="0"/>
          </a:p>
          <a:p>
            <a:pPr marL="0" indent="0" algn="just">
              <a:buNone/>
            </a:pPr>
            <a:endParaRPr lang="en-US" sz="1600" dirty="0"/>
          </a:p>
          <a:p>
            <a:pPr marL="0" indent="0" algn="just">
              <a:buNone/>
            </a:pPr>
            <a:endParaRPr lang="en-US" sz="1600" dirty="0" smtClean="0"/>
          </a:p>
          <a:p>
            <a:pPr marL="0" indent="0" algn="just">
              <a:buNone/>
            </a:pPr>
            <a:endParaRPr lang="en-US" sz="1600" dirty="0"/>
          </a:p>
          <a:p>
            <a:pPr marL="0" indent="0" algn="just">
              <a:buNone/>
            </a:pPr>
            <a:endParaRPr lang="en-US" sz="1600" dirty="0" smtClean="0"/>
          </a:p>
          <a:p>
            <a:pPr marL="0" indent="0" algn="just">
              <a:buNone/>
            </a:pPr>
            <a:endParaRPr lang="en-US" sz="1600" dirty="0"/>
          </a:p>
          <a:p>
            <a:pPr marL="0" indent="0" algn="just">
              <a:buNone/>
            </a:pPr>
            <a:r>
              <a:rPr lang="en-US" sz="1600" dirty="0" smtClean="0"/>
              <a:t>	</a:t>
            </a:r>
          </a:p>
          <a:p>
            <a:pPr marL="0" indent="0" algn="just">
              <a:buNone/>
            </a:pPr>
            <a:endParaRPr lang="en-US" sz="1600" dirty="0"/>
          </a:p>
          <a:p>
            <a:pPr marL="0" indent="0" algn="just">
              <a:buNone/>
            </a:pPr>
            <a:r>
              <a:rPr lang="en-US" sz="1600" dirty="0" smtClean="0"/>
              <a:t>	</a:t>
            </a:r>
          </a:p>
          <a:p>
            <a:pPr marL="0" indent="0" algn="just">
              <a:buNone/>
            </a:pPr>
            <a:endParaRPr lang="en-US" sz="1600" dirty="0"/>
          </a:p>
          <a:p>
            <a:pPr marL="0" indent="0" algn="just">
              <a:buNone/>
            </a:pPr>
            <a:endParaRPr lang="en-US" sz="1600" dirty="0" smtClean="0"/>
          </a:p>
          <a:p>
            <a:pPr marL="0" indent="0" algn="just">
              <a:buNone/>
            </a:pPr>
            <a:r>
              <a:rPr lang="en-US" sz="1600" dirty="0"/>
              <a:t>	</a:t>
            </a:r>
            <a:r>
              <a:rPr lang="en-US" sz="1400" dirty="0" err="1" smtClean="0"/>
              <a:t>Tunggulah</a:t>
            </a:r>
            <a:r>
              <a:rPr lang="en-US" sz="1400" dirty="0" smtClean="0"/>
              <a:t> </a:t>
            </a:r>
            <a:r>
              <a:rPr lang="en-US" sz="1400" dirty="0" err="1" smtClean="0"/>
              <a:t>beberapa</a:t>
            </a:r>
            <a:r>
              <a:rPr lang="en-US" sz="1400" dirty="0" smtClean="0"/>
              <a:t> </a:t>
            </a:r>
            <a:r>
              <a:rPr lang="en-US" sz="1400" dirty="0" err="1" smtClean="0"/>
              <a:t>saat</a:t>
            </a:r>
            <a:endParaRPr lang="en-US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377" y="2482655"/>
            <a:ext cx="3952345" cy="30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7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A. </a:t>
            </a:r>
            <a:r>
              <a:rPr lang="en-US" sz="4000" dirty="0" err="1" smtClean="0"/>
              <a:t>Mengenal</a:t>
            </a:r>
            <a:r>
              <a:rPr lang="en-US" sz="4000" dirty="0" smtClean="0"/>
              <a:t>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0134"/>
            <a:ext cx="10038821" cy="5063066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sz="2400" b="1" dirty="0" smtClean="0"/>
              <a:t>Cara </a:t>
            </a:r>
            <a:r>
              <a:rPr lang="en-US" sz="2400" b="1" dirty="0" err="1" smtClean="0"/>
              <a:t>Meng</a:t>
            </a:r>
            <a:r>
              <a:rPr lang="en-US" sz="2400" b="1" dirty="0" smtClean="0"/>
              <a:t>-</a:t>
            </a:r>
            <a:r>
              <a:rPr lang="en-US" sz="2400" b="1" i="1" dirty="0" smtClean="0"/>
              <a:t>install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Pascal</a:t>
            </a:r>
          </a:p>
          <a:p>
            <a:pPr marL="0" indent="0" algn="just">
              <a:buNone/>
            </a:pPr>
            <a:r>
              <a:rPr lang="en-US" sz="2400" b="1" i="1" dirty="0"/>
              <a:t>	</a:t>
            </a:r>
            <a:r>
              <a:rPr lang="en-US" sz="1400" dirty="0" err="1" smtClean="0"/>
              <a:t>Setelah</a:t>
            </a:r>
            <a:r>
              <a:rPr lang="en-US" sz="1400" dirty="0" smtClean="0"/>
              <a:t> </a:t>
            </a:r>
            <a:r>
              <a:rPr lang="en-US" sz="1400" dirty="0" err="1" smtClean="0"/>
              <a:t>instalasi</a:t>
            </a:r>
            <a:r>
              <a:rPr lang="en-US" sz="1400" dirty="0" smtClean="0"/>
              <a:t> </a:t>
            </a:r>
            <a:r>
              <a:rPr lang="en-US" sz="1400" dirty="0" err="1" smtClean="0"/>
              <a:t>selesai</a:t>
            </a:r>
            <a:r>
              <a:rPr lang="en-US" sz="1400" dirty="0" smtClean="0"/>
              <a:t>, </a:t>
            </a:r>
            <a:r>
              <a:rPr lang="en-US" sz="1400" dirty="0" err="1" smtClean="0"/>
              <a:t>maka</a:t>
            </a:r>
            <a:r>
              <a:rPr lang="en-US" sz="1400" dirty="0" smtClean="0"/>
              <a:t>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muncul</a:t>
            </a:r>
            <a:r>
              <a:rPr lang="en-US" sz="1400" dirty="0" smtClean="0"/>
              <a:t> 2 </a:t>
            </a:r>
            <a:r>
              <a:rPr lang="en-US" sz="1400" i="1" dirty="0" smtClean="0"/>
              <a:t>icon</a:t>
            </a:r>
            <a:r>
              <a:rPr lang="en-US" sz="1400" dirty="0" smtClean="0"/>
              <a:t> di desktop kalian. </a:t>
            </a:r>
            <a:r>
              <a:rPr lang="en-US" sz="1400" dirty="0" err="1" smtClean="0"/>
              <a:t>Klik-lah</a:t>
            </a:r>
            <a:r>
              <a:rPr lang="en-US" sz="1400" dirty="0" smtClean="0"/>
              <a:t> 2 kali </a:t>
            </a:r>
            <a:r>
              <a:rPr lang="en-US" sz="1400" i="1" dirty="0" smtClean="0"/>
              <a:t>shortcut</a:t>
            </a:r>
            <a:r>
              <a:rPr lang="en-US" sz="1400" dirty="0" smtClean="0"/>
              <a:t> di desktop </a:t>
            </a:r>
            <a:r>
              <a:rPr lang="en-US" sz="1400" dirty="0" err="1" smtClean="0"/>
              <a:t>tersebut</a:t>
            </a:r>
            <a:r>
              <a:rPr lang="en-US" sz="1400" dirty="0" smtClean="0"/>
              <a:t>,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 smtClean="0"/>
              <a:t>beberapa</a:t>
            </a:r>
            <a:r>
              <a:rPr lang="en-US" sz="1400" dirty="0" smtClean="0"/>
              <a:t> </a:t>
            </a:r>
            <a:r>
              <a:rPr lang="en-US" sz="1400" dirty="0" err="1" smtClean="0"/>
              <a:t>saat</a:t>
            </a:r>
            <a:r>
              <a:rPr lang="en-US" sz="1400" dirty="0" smtClean="0"/>
              <a:t> </a:t>
            </a:r>
            <a:r>
              <a:rPr lang="en-US" sz="1400" dirty="0" err="1" smtClean="0"/>
              <a:t>kemudian</a:t>
            </a:r>
            <a:r>
              <a:rPr lang="en-US" sz="1400" dirty="0" smtClean="0"/>
              <a:t>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muncul</a:t>
            </a:r>
            <a:r>
              <a:rPr lang="en-US" sz="1400" dirty="0" smtClean="0"/>
              <a:t> </a:t>
            </a:r>
            <a:r>
              <a:rPr lang="en-US" sz="1400" dirty="0" err="1" smtClean="0"/>
              <a:t>lembar</a:t>
            </a:r>
            <a:r>
              <a:rPr lang="en-US" sz="1400" dirty="0" smtClean="0"/>
              <a:t> </a:t>
            </a:r>
            <a:r>
              <a:rPr lang="en-US" sz="1400" dirty="0" err="1" smtClean="0"/>
              <a:t>tampilan</a:t>
            </a:r>
            <a:r>
              <a:rPr lang="en-US" sz="1400" dirty="0" smtClean="0"/>
              <a:t> </a:t>
            </a:r>
            <a:r>
              <a:rPr lang="en-US" sz="1400" dirty="0" err="1" smtClean="0"/>
              <a:t>seperti</a:t>
            </a:r>
            <a:r>
              <a:rPr lang="en-US" sz="1400" dirty="0" smtClean="0"/>
              <a:t> </a:t>
            </a:r>
            <a:r>
              <a:rPr lang="en-US" sz="1400" dirty="0" err="1" smtClean="0"/>
              <a:t>gambar</a:t>
            </a:r>
            <a:r>
              <a:rPr lang="en-US" sz="1400" dirty="0" smtClean="0"/>
              <a:t> </a:t>
            </a:r>
            <a:r>
              <a:rPr lang="en-US" sz="1400" dirty="0" err="1" smtClean="0"/>
              <a:t>berikut</a:t>
            </a:r>
            <a:r>
              <a:rPr lang="en-US" sz="1400" dirty="0" smtClean="0"/>
              <a:t>:</a:t>
            </a:r>
          </a:p>
          <a:p>
            <a:pPr marL="0" indent="0" algn="just">
              <a:buNone/>
            </a:pPr>
            <a:endParaRPr lang="en-US" sz="1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099" y="3293533"/>
            <a:ext cx="4198745" cy="2797704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29" idx="2"/>
          </p:cNvCxnSpPr>
          <p:nvPr/>
        </p:nvCxnSpPr>
        <p:spPr>
          <a:xfrm flipH="1" flipV="1">
            <a:off x="2968643" y="3131850"/>
            <a:ext cx="305294" cy="378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169152" y="3098400"/>
            <a:ext cx="19184" cy="412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205046" y="3071277"/>
            <a:ext cx="6395" cy="1091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419723" y="3131850"/>
            <a:ext cx="617010" cy="48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33" idx="2"/>
          </p:cNvCxnSpPr>
          <p:nvPr/>
        </p:nvCxnSpPr>
        <p:spPr>
          <a:xfrm flipV="1">
            <a:off x="7254178" y="3145646"/>
            <a:ext cx="317180" cy="371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34" idx="0"/>
          </p:cNvCxnSpPr>
          <p:nvPr/>
        </p:nvCxnSpPr>
        <p:spPr>
          <a:xfrm flipH="1">
            <a:off x="3463777" y="5914825"/>
            <a:ext cx="302528" cy="39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367379" y="6023530"/>
            <a:ext cx="338904" cy="262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639319" y="2854851"/>
            <a:ext cx="65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Kursor</a:t>
            </a:r>
            <a:endParaRPr lang="id-ID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3864707" y="2825104"/>
            <a:ext cx="647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Menu</a:t>
            </a:r>
            <a:endParaRPr lang="id-ID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4717276" y="2794601"/>
            <a:ext cx="988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Layar</a:t>
            </a:r>
            <a:r>
              <a:rPr lang="en-US" sz="1200" dirty="0" smtClean="0"/>
              <a:t> </a:t>
            </a:r>
            <a:r>
              <a:rPr lang="en-US" sz="1200" dirty="0" err="1" smtClean="0"/>
              <a:t>Ketik</a:t>
            </a:r>
            <a:endParaRPr lang="id-ID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839630" y="2868647"/>
            <a:ext cx="980025" cy="28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Nama</a:t>
            </a:r>
            <a:r>
              <a:rPr lang="en-US" sz="1200" dirty="0" smtClean="0"/>
              <a:t> File</a:t>
            </a:r>
            <a:endParaRPr lang="id-ID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6861034" y="2868647"/>
            <a:ext cx="1420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Border Window</a:t>
            </a:r>
            <a:endParaRPr lang="id-ID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2560174" y="6313170"/>
            <a:ext cx="1807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Informasi</a:t>
            </a:r>
            <a:r>
              <a:rPr lang="en-US" sz="1200" dirty="0" smtClean="0"/>
              <a:t> </a:t>
            </a:r>
            <a:r>
              <a:rPr lang="en-US" sz="1200" dirty="0" err="1" smtClean="0"/>
              <a:t>Letak</a:t>
            </a:r>
            <a:r>
              <a:rPr lang="en-US" sz="1200" dirty="0" smtClean="0"/>
              <a:t> </a:t>
            </a:r>
            <a:r>
              <a:rPr lang="en-US" sz="1200" dirty="0" err="1" smtClean="0"/>
              <a:t>Kursor</a:t>
            </a:r>
            <a:endParaRPr lang="id-ID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4426761" y="6289601"/>
            <a:ext cx="1420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Tombol</a:t>
            </a:r>
            <a:r>
              <a:rPr lang="en-US" sz="1200" dirty="0" smtClean="0"/>
              <a:t> </a:t>
            </a:r>
            <a:r>
              <a:rPr lang="en-US" sz="1200" dirty="0" err="1" smtClean="0"/>
              <a:t>Fungsi</a:t>
            </a:r>
            <a:endParaRPr lang="id-ID" sz="1200" dirty="0"/>
          </a:p>
        </p:txBody>
      </p:sp>
    </p:spTree>
    <p:extLst>
      <p:ext uri="{BB962C8B-B14F-4D97-AF65-F5344CB8AC3E}">
        <p14:creationId xmlns:p14="http://schemas.microsoft.com/office/powerpoint/2010/main" val="284697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034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A. </a:t>
            </a:r>
            <a:r>
              <a:rPr lang="en-US" sz="4000" dirty="0" err="1" smtClean="0"/>
              <a:t>Mengenal</a:t>
            </a:r>
            <a:r>
              <a:rPr lang="en-US" sz="4000" dirty="0" smtClean="0"/>
              <a:t> Pascal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0134"/>
            <a:ext cx="10038821" cy="4758266"/>
          </a:xfrm>
        </p:spPr>
        <p:txBody>
          <a:bodyPr>
            <a:normAutofit/>
          </a:bodyPr>
          <a:lstStyle/>
          <a:p>
            <a:pPr algn="just">
              <a:buFont typeface="+mj-lt"/>
              <a:buAutoNum type="arabicPeriod" startAt="3"/>
            </a:pPr>
            <a:r>
              <a:rPr lang="en-US" b="1" dirty="0" err="1" smtClean="0"/>
              <a:t>Keluar</a:t>
            </a:r>
            <a:r>
              <a:rPr lang="en-US" b="1" dirty="0" smtClean="0"/>
              <a:t> </a:t>
            </a:r>
            <a:r>
              <a:rPr lang="en-US" b="1" dirty="0" err="1" smtClean="0"/>
              <a:t>dari</a:t>
            </a:r>
            <a:r>
              <a:rPr lang="en-US" b="1" dirty="0" smtClean="0"/>
              <a:t> </a:t>
            </a:r>
            <a:r>
              <a:rPr lang="en-US" b="1" i="1" dirty="0" smtClean="0"/>
              <a:t>Turbo Pascal</a:t>
            </a:r>
            <a:endParaRPr lang="en-US" sz="2400" b="1" dirty="0" smtClean="0"/>
          </a:p>
          <a:p>
            <a:pPr marL="0" indent="0" algn="just">
              <a:buNone/>
            </a:pPr>
            <a:r>
              <a:rPr lang="en-US" sz="2400" dirty="0"/>
              <a:t>	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mengakhiri</a:t>
            </a:r>
            <a:r>
              <a:rPr lang="en-US" sz="1400" dirty="0" smtClean="0"/>
              <a:t> </a:t>
            </a:r>
            <a:r>
              <a:rPr lang="en-US" sz="1400" dirty="0" err="1" smtClean="0"/>
              <a:t>atau</a:t>
            </a:r>
            <a:r>
              <a:rPr lang="en-US" sz="1400" dirty="0" smtClean="0"/>
              <a:t> </a:t>
            </a:r>
            <a:r>
              <a:rPr lang="en-US" sz="1400" dirty="0" err="1" smtClean="0"/>
              <a:t>keluar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</a:t>
            </a:r>
            <a:r>
              <a:rPr lang="en-US" sz="1400" i="1" dirty="0" smtClean="0"/>
              <a:t>Turbo Pascal </a:t>
            </a:r>
            <a:r>
              <a:rPr lang="en-US" sz="1400" dirty="0" err="1" smtClean="0"/>
              <a:t>ikuti</a:t>
            </a:r>
            <a:r>
              <a:rPr lang="en-US" sz="1400" dirty="0" smtClean="0"/>
              <a:t> </a:t>
            </a:r>
            <a:r>
              <a:rPr lang="en-US" sz="1400" dirty="0" err="1" smtClean="0"/>
              <a:t>langkah</a:t>
            </a:r>
            <a:r>
              <a:rPr lang="en-US" sz="1400" dirty="0" smtClean="0"/>
              <a:t> – </a:t>
            </a:r>
            <a:r>
              <a:rPr lang="en-US" sz="1400" dirty="0" err="1" smtClean="0"/>
              <a:t>langkah</a:t>
            </a:r>
            <a:r>
              <a:rPr lang="en-US" sz="1400" dirty="0" smtClean="0"/>
              <a:t> </a:t>
            </a:r>
            <a:r>
              <a:rPr lang="en-US" sz="1400" dirty="0" err="1" smtClean="0"/>
              <a:t>berikut</a:t>
            </a:r>
            <a:r>
              <a:rPr lang="en-US" sz="1400" dirty="0" smtClean="0"/>
              <a:t>:</a:t>
            </a:r>
          </a:p>
          <a:p>
            <a:pPr marL="1257300" lvl="2" indent="-457200" algn="just">
              <a:buFont typeface="+mj-lt"/>
              <a:buAutoNum type="alphaLcPeriod"/>
            </a:pPr>
            <a:r>
              <a:rPr lang="en-US" sz="1400" dirty="0" err="1" smtClean="0"/>
              <a:t>Aktifkan</a:t>
            </a:r>
            <a:r>
              <a:rPr lang="en-US" sz="1400" dirty="0" smtClean="0"/>
              <a:t> menu File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menekan</a:t>
            </a:r>
            <a:r>
              <a:rPr lang="en-US" sz="1400" dirty="0" smtClean="0"/>
              <a:t> [Alt] + [F]</a:t>
            </a:r>
          </a:p>
          <a:p>
            <a:pPr marL="1257300" lvl="2" indent="-457200" algn="just">
              <a:buFont typeface="+mj-lt"/>
              <a:buAutoNum type="alphaLcPeriod"/>
            </a:pPr>
            <a:r>
              <a:rPr lang="en-US" sz="1400" dirty="0" err="1" smtClean="0"/>
              <a:t>Pilih</a:t>
            </a:r>
            <a:r>
              <a:rPr lang="en-US" sz="1400" dirty="0" smtClean="0"/>
              <a:t> Exit, </a:t>
            </a:r>
            <a:r>
              <a:rPr lang="en-US" sz="1400" dirty="0" err="1" smtClean="0"/>
              <a:t>dan</a:t>
            </a:r>
            <a:r>
              <a:rPr lang="en-US" sz="1400" dirty="0" smtClean="0"/>
              <a:t> kalian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langsung</a:t>
            </a:r>
            <a:r>
              <a:rPr lang="en-US" sz="1400" dirty="0" smtClean="0"/>
              <a:t> </a:t>
            </a:r>
            <a:r>
              <a:rPr lang="en-US" sz="1400" dirty="0" err="1" smtClean="0"/>
              <a:t>keluar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</a:t>
            </a:r>
            <a:r>
              <a:rPr lang="en-US" sz="1400" i="1" dirty="0" smtClean="0"/>
              <a:t>Turbo Pascal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24353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imalist Aesthetics Business Plan by Slidesgo">
  <a:themeElements>
    <a:clrScheme name="Simple Light">
      <a:dk1>
        <a:srgbClr val="01083A"/>
      </a:dk1>
      <a:lt1>
        <a:srgbClr val="E5E8FF"/>
      </a:lt1>
      <a:dk2>
        <a:srgbClr val="B9C2FF"/>
      </a:dk2>
      <a:lt2>
        <a:srgbClr val="97A4FF"/>
      </a:lt2>
      <a:accent1>
        <a:srgbClr val="2332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108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 Aesthetics Business Plan by Slidesgo</Template>
  <TotalTime>1348</TotalTime>
  <Words>919</Words>
  <Application>Microsoft Office PowerPoint</Application>
  <PresentationFormat>Widescreen</PresentationFormat>
  <Paragraphs>399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Anaheim</vt:lpstr>
      <vt:lpstr>Arial</vt:lpstr>
      <vt:lpstr>Bebas Neue</vt:lpstr>
      <vt:lpstr>Cardo</vt:lpstr>
      <vt:lpstr>Josefin Sans</vt:lpstr>
      <vt:lpstr>Proxima Nova</vt:lpstr>
      <vt:lpstr>Quicksand</vt:lpstr>
      <vt:lpstr>Roboto Condensed</vt:lpstr>
      <vt:lpstr>Wingdings</vt:lpstr>
      <vt:lpstr>Minimalist Aesthetics Business Plan by Slidesgo</vt:lpstr>
      <vt:lpstr>Slidesgo Final Pages</vt:lpstr>
      <vt:lpstr>Menggunakan Perangkat Lunak Aplikasi Pemrograman</vt:lpstr>
      <vt:lpstr>A. Mengenal Pascal</vt:lpstr>
      <vt:lpstr>A. Mengenal Pascal</vt:lpstr>
      <vt:lpstr>A. Mengenal Pascal</vt:lpstr>
      <vt:lpstr>A. Mengenal Pascal</vt:lpstr>
      <vt:lpstr>A. Mengenal Pascal</vt:lpstr>
      <vt:lpstr>A. Mengenal Pascal</vt:lpstr>
      <vt:lpstr>A. Mengenal Pascal</vt:lpstr>
      <vt:lpstr>A. Mengenal Pascal</vt:lpstr>
      <vt:lpstr>B. Struktur Program Pascal</vt:lpstr>
      <vt:lpstr>B. Struktur Program Pascal</vt:lpstr>
      <vt:lpstr>B. Struktur Program Pascal</vt:lpstr>
      <vt:lpstr>B. Struktur Program Pascal</vt:lpstr>
      <vt:lpstr>B. Struktur Program Pascal</vt:lpstr>
      <vt:lpstr>B. Struktur Program Pascal</vt:lpstr>
      <vt:lpstr>B. Struktur Program Pascal</vt:lpstr>
      <vt:lpstr>B. Struktur Program Pascal</vt:lpstr>
      <vt:lpstr>B. Struktur Program Pascal</vt:lpstr>
      <vt:lpstr>B. Struktur Program Pascal</vt:lpstr>
      <vt:lpstr>B. Struktur Program Pascal</vt:lpstr>
      <vt:lpstr>B. Struktur Program Pascal</vt:lpstr>
      <vt:lpstr>C. Elemen – Elemen Program Pascal</vt:lpstr>
      <vt:lpstr>C. Elemen – Elemen Program Pascal</vt:lpstr>
      <vt:lpstr>C. Elemen – Elemen Program Pascal</vt:lpstr>
      <vt:lpstr>C. Elemen – Elemen Program Pascal</vt:lpstr>
      <vt:lpstr>C. Elemen – Elemen Program Pascal</vt:lpstr>
      <vt:lpstr>C. Elemen – Elemen Program Pascal</vt:lpstr>
      <vt:lpstr>C. Elemen – Elemen Program Pascal</vt:lpstr>
      <vt:lpstr>C. Elemen – Elemen Program Pascal</vt:lpstr>
      <vt:lpstr>C. Elemen – Elemen Program Pascal</vt:lpstr>
      <vt:lpstr>C. Elemen – Elemen Program Pascal</vt:lpstr>
      <vt:lpstr>C. Elemen – Elemen Program Pascal</vt:lpstr>
      <vt:lpstr>C. Elemen – Elemen Program Pascal</vt:lpstr>
      <vt:lpstr>C. Elemen – Elemen Program Pascal</vt:lpstr>
      <vt:lpstr>D. MENGATUR INSTRUKSI MASUKKAN DAN KELUARAN</vt:lpstr>
      <vt:lpstr>D. MENGATUR INSTRUKSI MASUKKAN DAN KELUARAN</vt:lpstr>
      <vt:lpstr>D. MENGATUR INSTRUKSI MASUKKAN DAN KELUARAN</vt:lpstr>
      <vt:lpstr>D. MENGATUR INSTRUKSI MASUKKAN DAN KELUARAN</vt:lpstr>
      <vt:lpstr>D. MENGATUR INSTRUKSI MASUKKAN DAN KELUARAN</vt:lpstr>
      <vt:lpstr>D. MENGATUR INSTRUKSI MASUKKAN DAN KELUARAN</vt:lpstr>
      <vt:lpstr>D. MENGATUR INSTRUKSI MASUKKAN DAN KELUARAN</vt:lpstr>
      <vt:lpstr>D. MENGATUR INSTRUKSI MASUKKAN DAN KELUARAN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Menggunakan Perangkat Lunak Aplikasi Pemrograman</dc:title>
  <dc:creator>USER</dc:creator>
  <cp:lastModifiedBy>USER</cp:lastModifiedBy>
  <cp:revision>51</cp:revision>
  <dcterms:created xsi:type="dcterms:W3CDTF">2021-08-02T01:43:55Z</dcterms:created>
  <dcterms:modified xsi:type="dcterms:W3CDTF">2021-08-11T11:00:34Z</dcterms:modified>
</cp:coreProperties>
</file>